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792" r:id="rId2"/>
  </p:sldMasterIdLst>
  <p:notesMasterIdLst>
    <p:notesMasterId r:id="rId13"/>
  </p:notesMasterIdLst>
  <p:sldIdLst>
    <p:sldId id="256" r:id="rId3"/>
    <p:sldId id="274" r:id="rId4"/>
    <p:sldId id="271" r:id="rId5"/>
    <p:sldId id="272" r:id="rId6"/>
    <p:sldId id="273" r:id="rId7"/>
    <p:sldId id="258" r:id="rId8"/>
    <p:sldId id="262" r:id="rId9"/>
    <p:sldId id="267" r:id="rId10"/>
    <p:sldId id="263"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47" autoAdjust="0"/>
    <p:restoredTop sz="94624" autoAdjust="0"/>
  </p:normalViewPr>
  <p:slideViewPr>
    <p:cSldViewPr>
      <p:cViewPr varScale="1">
        <p:scale>
          <a:sx n="69" d="100"/>
          <a:sy n="69" d="100"/>
        </p:scale>
        <p:origin x="-1434" y="-102"/>
      </p:cViewPr>
      <p:guideLst>
        <p:guide orient="horz" pos="2160"/>
        <p:guide pos="2880"/>
      </p:guideLst>
    </p:cSldViewPr>
  </p:slideViewPr>
  <p:outlineViewPr>
    <p:cViewPr>
      <p:scale>
        <a:sx n="33" d="100"/>
        <a:sy n="33" d="100"/>
      </p:scale>
      <p:origin x="48" y="319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B8009-27CD-49C9-908A-6588523264E5}" type="datetimeFigureOut">
              <a:rPr lang="en-US" smtClean="0"/>
              <a:pPr/>
              <a:t>10/11/2022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22A591-7298-49F1-B132-74E3B4366C65}" type="slidenum">
              <a:rPr lang="en-US" smtClean="0"/>
              <a:pPr/>
              <a:t>‹#›</a:t>
            </a:fld>
            <a:endParaRPr lang="en-US"/>
          </a:p>
        </p:txBody>
      </p:sp>
    </p:spTree>
    <p:extLst>
      <p:ext uri="{BB962C8B-B14F-4D97-AF65-F5344CB8AC3E}">
        <p14:creationId xmlns:p14="http://schemas.microsoft.com/office/powerpoint/2010/main" xmlns="" val="1043267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1</a:t>
            </a:fld>
            <a:endParaRPr lang="en-US"/>
          </a:p>
        </p:txBody>
      </p:sp>
    </p:spTree>
    <p:extLst>
      <p:ext uri="{BB962C8B-B14F-4D97-AF65-F5344CB8AC3E}">
        <p14:creationId xmlns:p14="http://schemas.microsoft.com/office/powerpoint/2010/main" xmlns="" val="50932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6</a:t>
            </a:fld>
            <a:endParaRPr lang="en-US"/>
          </a:p>
        </p:txBody>
      </p:sp>
    </p:spTree>
    <p:extLst>
      <p:ext uri="{BB962C8B-B14F-4D97-AF65-F5344CB8AC3E}">
        <p14:creationId xmlns:p14="http://schemas.microsoft.com/office/powerpoint/2010/main" xmlns="" val="2593423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8</a:t>
            </a:fld>
            <a:endParaRPr lang="en-US"/>
          </a:p>
        </p:txBody>
      </p:sp>
    </p:spTree>
    <p:extLst>
      <p:ext uri="{BB962C8B-B14F-4D97-AF65-F5344CB8AC3E}">
        <p14:creationId xmlns:p14="http://schemas.microsoft.com/office/powerpoint/2010/main" xmlns="" val="282722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E07193-FCE2-4479-BFFF-5FE0A56C1A6B}" type="datetime1">
              <a:rPr lang="en-US" smtClean="0"/>
              <a:pPr/>
              <a:t>10/11/2022</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7ACA1-B368-4BA8-90EB-FC66CBD50688}" type="datetime1">
              <a:rPr lang="en-US" smtClean="0"/>
              <a:pPr/>
              <a:t>10/11/2022</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0D9986-4A69-47A4-89D2-9FB68BE97A59}" type="datetime1">
              <a:rPr lang="en-US" smtClean="0"/>
              <a:pPr/>
              <a:t>10/11/2022</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sz="1350">
              <a:solidFill>
                <a:prstClr val="black"/>
              </a:solidFill>
              <a:cs typeface="Arial" panose="020B0604020202020204" pitchFamily="34" charset="0"/>
            </a:endParaRPr>
          </a:p>
        </p:txBody>
      </p:sp>
      <p:sp>
        <p:nvSpPr>
          <p:cNvPr id="29" name="Title 28"/>
          <p:cNvSpPr>
            <a:spLocks noGrp="1"/>
          </p:cNvSpPr>
          <p:nvPr>
            <p:ph type="ctrTitle"/>
          </p:nvPr>
        </p:nvSpPr>
        <p:spPr>
          <a:xfrm>
            <a:off x="381000" y="4853413"/>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1800">
                <a:solidFill>
                  <a:schemeClr val="tx2">
                    <a:shade val="75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6" name="Footer Placeholder 1"/>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atin typeface="Arial" panose="020B0604020202020204" pitchFamily="34" charset="0"/>
                <a:cs typeface="+mn-cs"/>
              </a:defRPr>
            </a:lvl1pPr>
          </a:lstStyle>
          <a:p>
            <a:pPr>
              <a:defRPr/>
            </a:pPr>
            <a:fld id="{1940D630-DF5D-4008-A61A-ECB961037FD4}" type="slidenum">
              <a:rPr lang="en-US"/>
              <a:pPr>
                <a:defRPr/>
              </a:pPr>
              <a:t>‹#›</a:t>
            </a:fld>
            <a:endParaRPr lang="en-US"/>
          </a:p>
        </p:txBody>
      </p:sp>
    </p:spTree>
    <p:extLst>
      <p:ext uri="{BB962C8B-B14F-4D97-AF65-F5344CB8AC3E}">
        <p14:creationId xmlns:p14="http://schemas.microsoft.com/office/powerpoint/2010/main" xmlns="" val="90911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atin typeface="Arial" panose="020B0604020202020204" pitchFamily="34" charset="0"/>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atin typeface="Arial" panose="020B0604020202020204" pitchFamily="34" charset="0"/>
                <a:cs typeface="+mn-cs"/>
              </a:defRPr>
            </a:lvl1pPr>
          </a:lstStyle>
          <a:p>
            <a:pPr>
              <a:defRPr/>
            </a:pPr>
            <a:fld id="{8D85CE30-0C59-4B75-A405-1E8619D05BF4}" type="slidenum">
              <a:rPr lang="en-US"/>
              <a:pPr>
                <a:defRPr/>
              </a:pPr>
              <a:t>‹#›</a:t>
            </a:fld>
            <a:endParaRPr lang="en-US"/>
          </a:p>
        </p:txBody>
      </p:sp>
    </p:spTree>
    <p:extLst>
      <p:ext uri="{BB962C8B-B14F-4D97-AF65-F5344CB8AC3E}">
        <p14:creationId xmlns:p14="http://schemas.microsoft.com/office/powerpoint/2010/main" xmlns="" val="1941196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sz="1350">
              <a:solidFill>
                <a:prstClr val="white"/>
              </a:solidFill>
              <a:cs typeface="Arial" panose="020B0604020202020204" pitchFamily="34" charset="0"/>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1500">
                <a:solidFill>
                  <a:schemeClr val="tx2">
                    <a:shade val="75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7"/>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7" name="Footer Placeholder 10"/>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9" name="Slide Number Placeholder 15"/>
          <p:cNvSpPr>
            <a:spLocks noGrp="1"/>
          </p:cNvSpPr>
          <p:nvPr>
            <p:ph type="sldNum" sz="quarter" idx="12"/>
          </p:nvPr>
        </p:nvSpPr>
        <p:spPr/>
        <p:txBody>
          <a:bodyPr/>
          <a:lstStyle>
            <a:lvl1pPr>
              <a:defRPr>
                <a:latin typeface="Arial" panose="020B0604020202020204" pitchFamily="34" charset="0"/>
                <a:cs typeface="+mn-cs"/>
              </a:defRPr>
            </a:lvl1pPr>
          </a:lstStyle>
          <a:p>
            <a:pPr>
              <a:defRPr/>
            </a:pPr>
            <a:fld id="{9D9E0434-BD89-4D77-A4D9-33C63EB9533A}" type="slidenum">
              <a:rPr lang="en-US"/>
              <a:pPr>
                <a:defRPr/>
              </a:pPr>
              <a:t>‹#›</a:t>
            </a:fld>
            <a:endParaRPr lang="en-US"/>
          </a:p>
        </p:txBody>
      </p:sp>
    </p:spTree>
    <p:extLst>
      <p:ext uri="{BB962C8B-B14F-4D97-AF65-F5344CB8AC3E}">
        <p14:creationId xmlns:p14="http://schemas.microsoft.com/office/powerpoint/2010/main" xmlns="" val="395554803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100"/>
            </a:lvl1pPr>
            <a:lvl2pPr>
              <a:defRPr sz="1800"/>
            </a:lvl2pPr>
            <a:lvl3pPr>
              <a:defRPr sz="1500"/>
            </a:lvl3pPr>
            <a:lvl4pPr>
              <a:defRPr sz="1350"/>
            </a:lvl4pPr>
            <a:lvl5pPr>
              <a:defRPr sz="13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100"/>
            </a:lvl1pPr>
            <a:lvl2pPr>
              <a:defRPr sz="1800"/>
            </a:lvl2pPr>
            <a:lvl3pPr>
              <a:defRPr sz="1500"/>
            </a:lvl3pPr>
            <a:lvl4pPr>
              <a:defRPr sz="1350"/>
            </a:lvl4pPr>
            <a:lvl5pPr>
              <a:defRPr sz="13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6" name="Footer Placeholder 2"/>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7" name="Slide Number Placeholder 3"/>
          <p:cNvSpPr>
            <a:spLocks noGrp="1"/>
          </p:cNvSpPr>
          <p:nvPr>
            <p:ph type="sldNum" sz="quarter" idx="12"/>
          </p:nvPr>
        </p:nvSpPr>
        <p:spPr/>
        <p:txBody>
          <a:bodyPr/>
          <a:lstStyle>
            <a:lvl1pPr>
              <a:defRPr>
                <a:latin typeface="Arial" panose="020B0604020202020204" pitchFamily="34" charset="0"/>
                <a:cs typeface="+mn-cs"/>
              </a:defRPr>
            </a:lvl1pPr>
          </a:lstStyle>
          <a:p>
            <a:pPr>
              <a:defRPr/>
            </a:pPr>
            <a:fld id="{55F355E3-44D6-4F45-9CF4-573684FECE0B}" type="slidenum">
              <a:rPr lang="en-US"/>
              <a:pPr>
                <a:defRPr/>
              </a:pPr>
              <a:t>‹#›</a:t>
            </a:fld>
            <a:endParaRPr lang="en-US"/>
          </a:p>
        </p:txBody>
      </p:sp>
    </p:spTree>
    <p:extLst>
      <p:ext uri="{BB962C8B-B14F-4D97-AF65-F5344CB8AC3E}">
        <p14:creationId xmlns:p14="http://schemas.microsoft.com/office/powerpoint/2010/main" xmlns="" val="1709615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sz="1350">
              <a:solidFill>
                <a:prstClr val="black"/>
              </a:solidFill>
              <a:cs typeface="Arial" panose="020B0604020202020204" pitchFamily="34" charset="0"/>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5" y="666750"/>
            <a:ext cx="4290556"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a:r>
              <a:rPr lang="en-US" smtClean="0"/>
              <a:t>Click to edit Master text styles</a:t>
            </a:r>
          </a:p>
        </p:txBody>
      </p:sp>
      <p:sp>
        <p:nvSpPr>
          <p:cNvPr id="4" name="Content Placeholder 3"/>
          <p:cNvSpPr>
            <a:spLocks noGrp="1"/>
          </p:cNvSpPr>
          <p:nvPr>
            <p:ph sz="quarter" idx="2"/>
          </p:nvPr>
        </p:nvSpPr>
        <p:spPr>
          <a:xfrm>
            <a:off x="281445" y="1316039"/>
            <a:ext cx="4290556" cy="3941763"/>
          </a:xfrm>
        </p:spPr>
        <p:txBody>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9"/>
            <a:ext cx="4288536" cy="3941763"/>
          </a:xfrm>
        </p:spPr>
        <p:txBody>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9" name="Footer Placeholder 5"/>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atin typeface="Arial" panose="020B0604020202020204" pitchFamily="34" charset="0"/>
                <a:cs typeface="+mn-cs"/>
              </a:defRPr>
            </a:lvl1pPr>
          </a:lstStyle>
          <a:p>
            <a:pPr>
              <a:defRPr/>
            </a:pPr>
            <a:fld id="{9CCE08D9-043C-478A-81EA-10A8CAEF2459}" type="slidenum">
              <a:rPr lang="en-US"/>
              <a:pPr>
                <a:defRPr/>
              </a:pPr>
              <a:t>‹#›</a:t>
            </a:fld>
            <a:endParaRPr lang="en-US"/>
          </a:p>
        </p:txBody>
      </p:sp>
    </p:spTree>
    <p:extLst>
      <p:ext uri="{BB962C8B-B14F-4D97-AF65-F5344CB8AC3E}">
        <p14:creationId xmlns:p14="http://schemas.microsoft.com/office/powerpoint/2010/main" xmlns="" val="2773732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4" name="Footer Placeholder 2"/>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5" name="Slide Number Placeholder 3"/>
          <p:cNvSpPr>
            <a:spLocks noGrp="1"/>
          </p:cNvSpPr>
          <p:nvPr>
            <p:ph type="sldNum" sz="quarter" idx="12"/>
          </p:nvPr>
        </p:nvSpPr>
        <p:spPr/>
        <p:txBody>
          <a:bodyPr/>
          <a:lstStyle>
            <a:lvl1pPr>
              <a:defRPr>
                <a:latin typeface="Arial" panose="020B0604020202020204" pitchFamily="34" charset="0"/>
                <a:cs typeface="+mn-cs"/>
              </a:defRPr>
            </a:lvl1pPr>
          </a:lstStyle>
          <a:p>
            <a:pPr>
              <a:defRPr/>
            </a:pPr>
            <a:fld id="{955D2796-A9C7-4DD3-81A4-2FF51784234A}" type="slidenum">
              <a:rPr lang="en-US"/>
              <a:pPr>
                <a:defRPr/>
              </a:pPr>
              <a:t>‹#›</a:t>
            </a:fld>
            <a:endParaRPr lang="en-US"/>
          </a:p>
        </p:txBody>
      </p:sp>
    </p:spTree>
    <p:extLst>
      <p:ext uri="{BB962C8B-B14F-4D97-AF65-F5344CB8AC3E}">
        <p14:creationId xmlns:p14="http://schemas.microsoft.com/office/powerpoint/2010/main" xmlns="" val="930006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3" name="Footer Placeholder 23"/>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4" name="Slide Number Placeholder 6"/>
          <p:cNvSpPr>
            <a:spLocks noGrp="1"/>
          </p:cNvSpPr>
          <p:nvPr>
            <p:ph type="sldNum" sz="quarter" idx="12"/>
          </p:nvPr>
        </p:nvSpPr>
        <p:spPr/>
        <p:txBody>
          <a:bodyPr/>
          <a:lstStyle>
            <a:lvl1pPr>
              <a:defRPr>
                <a:latin typeface="Arial" panose="020B0604020202020204" pitchFamily="34" charset="0"/>
                <a:cs typeface="+mn-cs"/>
              </a:defRPr>
            </a:lvl1pPr>
          </a:lstStyle>
          <a:p>
            <a:pPr>
              <a:defRPr/>
            </a:pPr>
            <a:fld id="{B62B7D1A-7C58-4E25-BCE3-8F6BC2EEBE51}" type="slidenum">
              <a:rPr lang="en-US"/>
              <a:pPr>
                <a:defRPr/>
              </a:pPr>
              <a:t>‹#›</a:t>
            </a:fld>
            <a:endParaRPr lang="en-US"/>
          </a:p>
        </p:txBody>
      </p:sp>
    </p:spTree>
    <p:extLst>
      <p:ext uri="{BB962C8B-B14F-4D97-AF65-F5344CB8AC3E}">
        <p14:creationId xmlns:p14="http://schemas.microsoft.com/office/powerpoint/2010/main" xmlns="" val="8156454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sz="1350">
              <a:solidFill>
                <a:prstClr val="black"/>
              </a:solidFill>
              <a:cs typeface="Arial" panose="020B0604020202020204" pitchFamily="34" charset="0"/>
            </a:endParaRPr>
          </a:p>
        </p:txBody>
      </p:sp>
      <p:sp>
        <p:nvSpPr>
          <p:cNvPr id="12" name="Title 11"/>
          <p:cNvSpPr>
            <a:spLocks noGrp="1"/>
          </p:cNvSpPr>
          <p:nvPr>
            <p:ph type="title"/>
          </p:nvPr>
        </p:nvSpPr>
        <p:spPr>
          <a:xfrm>
            <a:off x="457200" y="5486400"/>
            <a:ext cx="8458200" cy="520700"/>
          </a:xfrm>
        </p:spPr>
        <p:txBody>
          <a:bodyPr/>
          <a:lstStyle>
            <a:lvl1pPr algn="l">
              <a:buNone/>
              <a:defRPr sz="1500" b="1"/>
            </a:lvl1pPr>
          </a:lstStyle>
          <a:p>
            <a:r>
              <a:rPr lang="en-US" smtClean="0"/>
              <a:t>Click to edit Master title style</a:t>
            </a:r>
            <a:endParaRPr lang="en-US"/>
          </a:p>
        </p:txBody>
      </p:sp>
      <p:sp>
        <p:nvSpPr>
          <p:cNvPr id="26" name="Text Placeholder 25"/>
          <p:cNvSpPr>
            <a:spLocks noGrp="1"/>
          </p:cNvSpPr>
          <p:nvPr>
            <p:ph type="body" idx="2"/>
          </p:nvPr>
        </p:nvSpPr>
        <p:spPr>
          <a:xfrm>
            <a:off x="457201" y="609600"/>
            <a:ext cx="3008313" cy="4800600"/>
          </a:xfrm>
        </p:spPr>
        <p:txBody>
          <a:bodyPr/>
          <a:lstStyle>
            <a:lvl1pPr marL="0" indent="0">
              <a:buNone/>
              <a:defRPr sz="1050"/>
            </a:lvl1pPr>
            <a:lvl2pPr>
              <a:buNone/>
              <a:defRPr sz="900"/>
            </a:lvl2pPr>
            <a:lvl3pPr>
              <a:buNone/>
              <a:defRPr sz="750"/>
            </a:lvl3pPr>
            <a:lvl4pPr>
              <a:buNone/>
              <a:defRPr sz="675"/>
            </a:lvl4pPr>
            <a:lvl5pPr>
              <a:buNone/>
              <a:defRPr sz="675"/>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2400"/>
            </a:lvl1pPr>
            <a:lvl2pPr>
              <a:defRPr sz="2100"/>
            </a:lvl2pPr>
            <a:lvl3pPr>
              <a:defRPr sz="1800"/>
            </a:lvl3pPr>
            <a:lvl4pPr>
              <a:defRPr sz="1500"/>
            </a:lvl4pPr>
            <a:lvl5pPr>
              <a:defRPr sz="15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7" name="Footer Placeholder 28"/>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8" name="Slide Number Placeholder 6"/>
          <p:cNvSpPr>
            <a:spLocks noGrp="1"/>
          </p:cNvSpPr>
          <p:nvPr>
            <p:ph type="sldNum" sz="quarter" idx="12"/>
          </p:nvPr>
        </p:nvSpPr>
        <p:spPr/>
        <p:txBody>
          <a:bodyPr/>
          <a:lstStyle>
            <a:lvl1pPr>
              <a:defRPr>
                <a:latin typeface="Arial" panose="020B0604020202020204" pitchFamily="34" charset="0"/>
                <a:cs typeface="+mn-cs"/>
              </a:defRPr>
            </a:lvl1pPr>
          </a:lstStyle>
          <a:p>
            <a:pPr>
              <a:defRPr/>
            </a:pPr>
            <a:fld id="{07DBBDFB-60FA-4910-8E25-DB55E22F757C}" type="slidenum">
              <a:rPr lang="en-US"/>
              <a:pPr>
                <a:defRPr/>
              </a:pPr>
              <a:t>‹#›</a:t>
            </a:fld>
            <a:endParaRPr lang="en-US"/>
          </a:p>
        </p:txBody>
      </p:sp>
    </p:spTree>
    <p:extLst>
      <p:ext uri="{BB962C8B-B14F-4D97-AF65-F5344CB8AC3E}">
        <p14:creationId xmlns:p14="http://schemas.microsoft.com/office/powerpoint/2010/main" xmlns="" val="349890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DB1E50-8030-4028-8028-AEF50EE3CAEF}" type="datetime1">
              <a:rPr lang="en-US" smtClean="0"/>
              <a:pPr/>
              <a:t>10/11/2022</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24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15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050"/>
            </a:lvl1pPr>
            <a:lvl2pPr>
              <a:defRPr sz="900"/>
            </a:lvl2pPr>
            <a:lvl3pPr>
              <a:defRPr sz="750"/>
            </a:lvl3pPr>
            <a:lvl4pPr>
              <a:defRPr sz="675"/>
            </a:lvl4pPr>
            <a:lvl5pPr>
              <a:defRPr sz="675"/>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6" name="Footer Placeholder 4"/>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7" name="Slide Number Placeholder 30"/>
          <p:cNvSpPr>
            <a:spLocks noGrp="1"/>
          </p:cNvSpPr>
          <p:nvPr>
            <p:ph type="sldNum" sz="quarter" idx="12"/>
          </p:nvPr>
        </p:nvSpPr>
        <p:spPr/>
        <p:txBody>
          <a:bodyPr/>
          <a:lstStyle>
            <a:lvl1pPr>
              <a:defRPr>
                <a:latin typeface="Arial" panose="020B0604020202020204" pitchFamily="34" charset="0"/>
                <a:cs typeface="+mn-cs"/>
              </a:defRPr>
            </a:lvl1pPr>
          </a:lstStyle>
          <a:p>
            <a:pPr>
              <a:defRPr/>
            </a:pPr>
            <a:fld id="{D5B84B76-E65A-4D0D-ACBF-F4D0E42DE6F5}" type="slidenum">
              <a:rPr lang="en-US"/>
              <a:pPr>
                <a:defRPr/>
              </a:pPr>
              <a:t>‹#›</a:t>
            </a:fld>
            <a:endParaRPr lang="en-US"/>
          </a:p>
        </p:txBody>
      </p:sp>
    </p:spTree>
    <p:extLst>
      <p:ext uri="{BB962C8B-B14F-4D97-AF65-F5344CB8AC3E}">
        <p14:creationId xmlns:p14="http://schemas.microsoft.com/office/powerpoint/2010/main" xmlns="" val="4086693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mn-cs"/>
              </a:defRPr>
            </a:lvl1pPr>
          </a:lstStyle>
          <a:p>
            <a:pPr>
              <a:defRPr/>
            </a:pPr>
            <a:fld id="{53DC8C6F-D058-47AA-A2D7-DD1071BB0BF5}" type="slidenum">
              <a:rPr lang="en-US"/>
              <a:pPr>
                <a:defRPr/>
              </a:pPr>
              <a:t>‹#›</a:t>
            </a:fld>
            <a:endParaRPr lang="en-US"/>
          </a:p>
        </p:txBody>
      </p:sp>
    </p:spTree>
    <p:extLst>
      <p:ext uri="{BB962C8B-B14F-4D97-AF65-F5344CB8AC3E}">
        <p14:creationId xmlns:p14="http://schemas.microsoft.com/office/powerpoint/2010/main" xmlns="" val="5940812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8"/>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panose="020B0604020202020204" pitchFamily="34" charset="0"/>
              </a:defRPr>
            </a:lvl1pPr>
          </a:lstStyle>
          <a:p>
            <a:pPr>
              <a:defRPr/>
            </a:pPr>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mn-cs"/>
              </a:defRPr>
            </a:lvl1pPr>
          </a:lstStyle>
          <a:p>
            <a:pPr>
              <a:defRPr/>
            </a:pPr>
            <a:fld id="{D18AFD0B-17A4-431B-A3B0-64A64F2831B7}" type="slidenum">
              <a:rPr lang="en-US"/>
              <a:pPr>
                <a:defRPr/>
              </a:pPr>
              <a:t>‹#›</a:t>
            </a:fld>
            <a:endParaRPr lang="en-US"/>
          </a:p>
        </p:txBody>
      </p:sp>
    </p:spTree>
    <p:extLst>
      <p:ext uri="{BB962C8B-B14F-4D97-AF65-F5344CB8AC3E}">
        <p14:creationId xmlns:p14="http://schemas.microsoft.com/office/powerpoint/2010/main" xmlns="" val="294740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D4ACA0-24B5-4275-9335-D188AC7D4A25}" type="datetime1">
              <a:rPr lang="en-US" smtClean="0"/>
              <a:pPr/>
              <a:t>10/11/2022</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1E7434-ED64-43DF-8ECB-73149D252F9E}" type="datetime1">
              <a:rPr lang="en-US" smtClean="0"/>
              <a:pPr/>
              <a:t>10/11/2022</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409F15-DFE8-4AA4-81CC-F16DEF209DEA}" type="datetime1">
              <a:rPr lang="en-US" smtClean="0"/>
              <a:pPr/>
              <a:t>10/11/2022</a:t>
            </a:fld>
            <a:endParaRPr lang="en-US"/>
          </a:p>
        </p:txBody>
      </p:sp>
      <p:sp>
        <p:nvSpPr>
          <p:cNvPr id="8" name="Footer Placeholder 7"/>
          <p:cNvSpPr>
            <a:spLocks noGrp="1"/>
          </p:cNvSpPr>
          <p:nvPr>
            <p:ph type="ftr" sz="quarter" idx="11"/>
          </p:nvPr>
        </p:nvSpPr>
        <p:spPr/>
        <p:txBody>
          <a:bodyPr/>
          <a:lstStyle/>
          <a:p>
            <a:r>
              <a:rPr lang="vi-VN" smtClean="0"/>
              <a:t>GV: Vũ Thị Thư</a:t>
            </a:r>
            <a:endParaRPr lang="en-US"/>
          </a:p>
        </p:txBody>
      </p:sp>
      <p:sp>
        <p:nvSpPr>
          <p:cNvPr id="9" name="Slide Number Placeholder 8"/>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2D64D6-FB48-40D4-9FE3-9C8FC5EE5745}" type="datetime1">
              <a:rPr lang="en-US" smtClean="0"/>
              <a:pPr/>
              <a:t>10/11/2022</a:t>
            </a:fld>
            <a:endParaRPr lang="en-US"/>
          </a:p>
        </p:txBody>
      </p:sp>
      <p:sp>
        <p:nvSpPr>
          <p:cNvPr id="4" name="Footer Placeholder 3"/>
          <p:cNvSpPr>
            <a:spLocks noGrp="1"/>
          </p:cNvSpPr>
          <p:nvPr>
            <p:ph type="ftr" sz="quarter" idx="11"/>
          </p:nvPr>
        </p:nvSpPr>
        <p:spPr/>
        <p:txBody>
          <a:bodyPr/>
          <a:lstStyle/>
          <a:p>
            <a:r>
              <a:rPr lang="vi-VN" smtClean="0"/>
              <a:t>GV: Vũ Thị Thư</a:t>
            </a:r>
            <a:endParaRPr lang="en-US"/>
          </a:p>
        </p:txBody>
      </p:sp>
      <p:sp>
        <p:nvSpPr>
          <p:cNvPr id="5" name="Slide Number Placeholder 4"/>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56179-1089-4CB8-9792-76890A6D475F}" type="datetime1">
              <a:rPr lang="en-US" smtClean="0"/>
              <a:pPr/>
              <a:t>10/11/2022</a:t>
            </a:fld>
            <a:endParaRPr lang="en-US"/>
          </a:p>
        </p:txBody>
      </p:sp>
      <p:sp>
        <p:nvSpPr>
          <p:cNvPr id="3" name="Footer Placeholder 2"/>
          <p:cNvSpPr>
            <a:spLocks noGrp="1"/>
          </p:cNvSpPr>
          <p:nvPr>
            <p:ph type="ftr" sz="quarter" idx="11"/>
          </p:nvPr>
        </p:nvSpPr>
        <p:spPr/>
        <p:txBody>
          <a:bodyPr/>
          <a:lstStyle/>
          <a:p>
            <a:r>
              <a:rPr lang="vi-VN" smtClean="0"/>
              <a:t>GV: Vũ Thị Thư</a:t>
            </a:r>
            <a:endParaRPr lang="en-US"/>
          </a:p>
        </p:txBody>
      </p:sp>
      <p:sp>
        <p:nvSpPr>
          <p:cNvPr id="4" name="Slide Number Placeholder 3"/>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A7A16-F63E-4118-B435-9E6C30DB2647}" type="datetime1">
              <a:rPr lang="en-US" smtClean="0"/>
              <a:pPr/>
              <a:t>10/11/2022</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F06A6-6E1D-44EA-AC87-AF54781D9D25}" type="datetime1">
              <a:rPr lang="en-US" smtClean="0"/>
              <a:pPr/>
              <a:t>10/11/2022</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6ADFE5-7D16-4322-AC62-B13326B17906}" type="datetime1">
              <a:rPr lang="en-US" smtClean="0"/>
              <a:pPr/>
              <a:t>10/11/2022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vi-VN" smtClean="0"/>
              <a:t>GV: Vũ Thị Thư</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CD6D7-6B64-4BAF-ACAA-B73C7B9D15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sz="1350">
              <a:solidFill>
                <a:prstClr val="black"/>
              </a:solidFill>
              <a:cs typeface="Arial" panose="020B0604020202020204" pitchFamily="34" charset="0"/>
            </a:endParaRPr>
          </a:p>
        </p:txBody>
      </p:sp>
      <p:sp>
        <p:nvSpPr>
          <p:cNvPr id="5125"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900">
                <a:solidFill>
                  <a:srgbClr val="F0A22E">
                    <a:shade val="75000"/>
                  </a:srgbClr>
                </a:solidFill>
                <a:latin typeface="Franklin Gothic Book"/>
                <a:cs typeface="Arial" panose="020B0604020202020204" pitchFamily="34" charset="0"/>
              </a:defRPr>
            </a:lvl1pPr>
          </a:lstStyle>
          <a:p>
            <a:pPr fontAlgn="base">
              <a:spcBef>
                <a:spcPct val="0"/>
              </a:spcBef>
              <a:spcAft>
                <a:spcPct val="0"/>
              </a:spcAft>
              <a:defRPr/>
            </a:pPr>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900">
                <a:solidFill>
                  <a:srgbClr val="F0A22E">
                    <a:shade val="75000"/>
                  </a:srgbClr>
                </a:solidFill>
                <a:latin typeface="Franklin Gothic Book"/>
                <a:cs typeface="Arial" panose="020B0604020202020204" pitchFamily="34" charset="0"/>
              </a:defRPr>
            </a:lvl1pPr>
          </a:lstStyle>
          <a:p>
            <a:pPr fontAlgn="base">
              <a:spcBef>
                <a:spcPct val="0"/>
              </a:spcBef>
              <a:spcAft>
                <a:spcPct val="0"/>
              </a:spcAft>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hangingPunct="1">
              <a:defRPr sz="900">
                <a:solidFill>
                  <a:srgbClr val="D38E27"/>
                </a:solidFill>
                <a:latin typeface="Franklin Gothic Book"/>
                <a:cs typeface="Arial" panose="020B0604020202020204" pitchFamily="34" charset="0"/>
              </a:defRPr>
            </a:lvl1pPr>
          </a:lstStyle>
          <a:p>
            <a:pPr fontAlgn="base">
              <a:spcBef>
                <a:spcPct val="0"/>
              </a:spcBef>
              <a:spcAft>
                <a:spcPct val="0"/>
              </a:spcAft>
              <a:defRPr/>
            </a:pPr>
            <a:fld id="{00FFE57C-9D17-433A-898D-66E4C39D20A8}" type="slidenum">
              <a:rPr lang="en-US"/>
              <a:pPr fontAlgn="base">
                <a:spcBef>
                  <a:spcPct val="0"/>
                </a:spcBef>
                <a:spcAft>
                  <a:spcPct val="0"/>
                </a:spcAft>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sz="1350">
              <a:solidFill>
                <a:prstClr val="black"/>
              </a:solidFill>
              <a:cs typeface="Arial" panose="020B0604020202020204" pitchFamily="34" charset="0"/>
            </a:endParaRPr>
          </a:p>
        </p:txBody>
      </p:sp>
      <p:sp>
        <p:nvSpPr>
          <p:cNvPr id="12" name="Straight Connector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sz="1350">
              <a:solidFill>
                <a:prstClr val="black"/>
              </a:solidFill>
              <a:cs typeface="Arial" panose="020B0604020202020204" pitchFamily="34" charset="0"/>
            </a:endParaRPr>
          </a:p>
        </p:txBody>
      </p:sp>
    </p:spTree>
    <p:extLst>
      <p:ext uri="{BB962C8B-B14F-4D97-AF65-F5344CB8AC3E}">
        <p14:creationId xmlns:p14="http://schemas.microsoft.com/office/powerpoint/2010/main" xmlns="" val="16188582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eaLnBrk="0" fontAlgn="base" hangingPunct="0">
        <a:spcBef>
          <a:spcPct val="0"/>
        </a:spcBef>
        <a:spcAft>
          <a:spcPct val="0"/>
        </a:spcAft>
        <a:defRPr sz="27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2700">
          <a:solidFill>
            <a:schemeClr val="tx2"/>
          </a:solidFill>
          <a:latin typeface="Franklin Gothic Medium" panose="020B0603020102020204" pitchFamily="34" charset="0"/>
        </a:defRPr>
      </a:lvl2pPr>
      <a:lvl3pPr algn="l" rtl="0" eaLnBrk="0" fontAlgn="base" hangingPunct="0">
        <a:spcBef>
          <a:spcPct val="0"/>
        </a:spcBef>
        <a:spcAft>
          <a:spcPct val="0"/>
        </a:spcAft>
        <a:defRPr sz="2700">
          <a:solidFill>
            <a:schemeClr val="tx2"/>
          </a:solidFill>
          <a:latin typeface="Franklin Gothic Medium" panose="020B0603020102020204" pitchFamily="34" charset="0"/>
        </a:defRPr>
      </a:lvl3pPr>
      <a:lvl4pPr algn="l" rtl="0" eaLnBrk="0" fontAlgn="base" hangingPunct="0">
        <a:spcBef>
          <a:spcPct val="0"/>
        </a:spcBef>
        <a:spcAft>
          <a:spcPct val="0"/>
        </a:spcAft>
        <a:defRPr sz="2700">
          <a:solidFill>
            <a:schemeClr val="tx2"/>
          </a:solidFill>
          <a:latin typeface="Franklin Gothic Medium" panose="020B0603020102020204" pitchFamily="34" charset="0"/>
        </a:defRPr>
      </a:lvl4pPr>
      <a:lvl5pPr algn="l" rtl="0" eaLnBrk="0" fontAlgn="base" hangingPunct="0">
        <a:spcBef>
          <a:spcPct val="0"/>
        </a:spcBef>
        <a:spcAft>
          <a:spcPct val="0"/>
        </a:spcAft>
        <a:defRPr sz="2700">
          <a:solidFill>
            <a:schemeClr val="tx2"/>
          </a:solidFill>
          <a:latin typeface="Franklin Gothic Medium" panose="020B0603020102020204" pitchFamily="34" charset="0"/>
        </a:defRPr>
      </a:lvl5pPr>
      <a:lvl6pPr marL="342900" algn="l" rtl="0" fontAlgn="base">
        <a:spcBef>
          <a:spcPct val="0"/>
        </a:spcBef>
        <a:spcAft>
          <a:spcPct val="0"/>
        </a:spcAft>
        <a:defRPr sz="2700">
          <a:solidFill>
            <a:schemeClr val="tx2"/>
          </a:solidFill>
          <a:latin typeface="Franklin Gothic Medium" panose="020B0603020102020204" pitchFamily="34" charset="0"/>
        </a:defRPr>
      </a:lvl6pPr>
      <a:lvl7pPr marL="685800" algn="l" rtl="0" fontAlgn="base">
        <a:spcBef>
          <a:spcPct val="0"/>
        </a:spcBef>
        <a:spcAft>
          <a:spcPct val="0"/>
        </a:spcAft>
        <a:defRPr sz="2700">
          <a:solidFill>
            <a:schemeClr val="tx2"/>
          </a:solidFill>
          <a:latin typeface="Franklin Gothic Medium" panose="020B0603020102020204" pitchFamily="34" charset="0"/>
        </a:defRPr>
      </a:lvl7pPr>
      <a:lvl8pPr marL="1028700" algn="l" rtl="0" fontAlgn="base">
        <a:spcBef>
          <a:spcPct val="0"/>
        </a:spcBef>
        <a:spcAft>
          <a:spcPct val="0"/>
        </a:spcAft>
        <a:defRPr sz="2700">
          <a:solidFill>
            <a:schemeClr val="tx2"/>
          </a:solidFill>
          <a:latin typeface="Franklin Gothic Medium" panose="020B0603020102020204" pitchFamily="34" charset="0"/>
        </a:defRPr>
      </a:lvl8pPr>
      <a:lvl9pPr marL="1371600" algn="l" rtl="0" fontAlgn="base">
        <a:spcBef>
          <a:spcPct val="0"/>
        </a:spcBef>
        <a:spcAft>
          <a:spcPct val="0"/>
        </a:spcAft>
        <a:defRPr sz="2700">
          <a:solidFill>
            <a:schemeClr val="tx2"/>
          </a:solidFill>
          <a:latin typeface="Franklin Gothic Medium" panose="020B0603020102020204" pitchFamily="34" charset="0"/>
        </a:defRPr>
      </a:lvl9pPr>
    </p:titleStyle>
    <p:bodyStyle>
      <a:lvl1pPr marL="257175" indent="-257175"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1pPr>
      <a:lvl2pPr marL="557213" indent="-214313" algn="l" rtl="0" eaLnBrk="0" fontAlgn="base" hangingPunct="0">
        <a:spcBef>
          <a:spcPct val="20000"/>
        </a:spcBef>
        <a:spcAft>
          <a:spcPct val="0"/>
        </a:spcAft>
        <a:buClr>
          <a:schemeClr val="accent1"/>
        </a:buClr>
        <a:buSzPct val="70000"/>
        <a:buFont typeface="Wingdings 2" panose="05020102010507070707" pitchFamily="18" charset="2"/>
        <a:buChar char=""/>
        <a:defRPr sz="2100" kern="1200">
          <a:solidFill>
            <a:schemeClr val="tx2"/>
          </a:solidFill>
          <a:latin typeface="+mn-lt"/>
          <a:ea typeface="+mn-ea"/>
          <a:cs typeface="+mn-cs"/>
        </a:defRPr>
      </a:lvl2pPr>
      <a:lvl3pPr marL="857250" indent="-171450" algn="l" rtl="0" eaLnBrk="0" fontAlgn="base" hangingPunct="0">
        <a:spcBef>
          <a:spcPct val="20000"/>
        </a:spcBef>
        <a:spcAft>
          <a:spcPct val="0"/>
        </a:spcAft>
        <a:buClr>
          <a:schemeClr val="accent1"/>
        </a:buClr>
        <a:buSzPct val="70000"/>
        <a:buFont typeface="Wingdings 2" panose="05020102010507070707" pitchFamily="18" charset="2"/>
        <a:buChar char=""/>
        <a:defRPr kern="1200">
          <a:solidFill>
            <a:schemeClr val="tx2"/>
          </a:solidFill>
          <a:latin typeface="+mn-lt"/>
          <a:ea typeface="+mn-ea"/>
          <a:cs typeface="+mn-cs"/>
        </a:defRPr>
      </a:lvl3pPr>
      <a:lvl4pPr marL="1200150" indent="-171450" algn="l" rtl="0" eaLnBrk="0" fontAlgn="base" hangingPunct="0">
        <a:spcBef>
          <a:spcPct val="20000"/>
        </a:spcBef>
        <a:spcAft>
          <a:spcPct val="0"/>
        </a:spcAft>
        <a:buClr>
          <a:schemeClr val="accent1"/>
        </a:buClr>
        <a:buSzPct val="70000"/>
        <a:buFont typeface="Wingdings 2" panose="05020102010507070707" pitchFamily="18" charset="2"/>
        <a:buChar char=""/>
        <a:defRPr sz="1500" kern="1200">
          <a:solidFill>
            <a:schemeClr val="tx2"/>
          </a:solidFill>
          <a:latin typeface="+mn-lt"/>
          <a:ea typeface="+mn-ea"/>
          <a:cs typeface="+mn-cs"/>
        </a:defRPr>
      </a:lvl4pPr>
      <a:lvl5pPr marL="1543050" indent="-171450" algn="l" rtl="0" eaLnBrk="0" fontAlgn="base" hangingPunct="0">
        <a:spcBef>
          <a:spcPct val="20000"/>
        </a:spcBef>
        <a:spcAft>
          <a:spcPct val="0"/>
        </a:spcAft>
        <a:buClr>
          <a:schemeClr val="accent1"/>
        </a:buClr>
        <a:buSzPct val="60000"/>
        <a:buFont typeface="Wingdings 2" panose="05020102010507070707" pitchFamily="18" charset="2"/>
        <a:buChar char=""/>
        <a:defRPr sz="1500" kern="1200">
          <a:solidFill>
            <a:schemeClr val="tx2"/>
          </a:solidFill>
          <a:latin typeface="+mn-lt"/>
          <a:ea typeface="+mn-ea"/>
          <a:cs typeface="+mn-cs"/>
        </a:defRPr>
      </a:lvl5pPr>
      <a:lvl6pPr marL="1885950" indent="-171450" algn="l" rtl="0" eaLnBrk="1" latinLnBrk="0" hangingPunct="1">
        <a:spcBef>
          <a:spcPct val="20000"/>
        </a:spcBef>
        <a:buClr>
          <a:schemeClr val="accent1"/>
        </a:buClr>
        <a:buSzPct val="60000"/>
        <a:buFont typeface="Wingdings 2" panose="05020102010507070707"/>
        <a:buChar char=""/>
        <a:defRPr kumimoji="0" sz="1350" kern="1200">
          <a:solidFill>
            <a:schemeClr val="tx2"/>
          </a:solidFill>
          <a:latin typeface="+mn-lt"/>
          <a:ea typeface="+mn-ea"/>
          <a:cs typeface="+mn-cs"/>
        </a:defRPr>
      </a:lvl6pPr>
      <a:lvl7pPr marL="2228850" indent="-171450" algn="l" rtl="0" eaLnBrk="1" latinLnBrk="0" hangingPunct="1">
        <a:spcBef>
          <a:spcPct val="20000"/>
        </a:spcBef>
        <a:buClr>
          <a:schemeClr val="accent1"/>
        </a:buClr>
        <a:buSzPct val="60000"/>
        <a:buFont typeface="Wingdings 2" panose="05020102010507070707"/>
        <a:buChar char=""/>
        <a:defRPr kumimoji="0" sz="1200" kern="1200">
          <a:solidFill>
            <a:schemeClr val="tx2"/>
          </a:solidFill>
          <a:latin typeface="+mn-lt"/>
          <a:ea typeface="+mn-ea"/>
          <a:cs typeface="+mn-cs"/>
        </a:defRPr>
      </a:lvl7pPr>
      <a:lvl8pPr marL="2571750" indent="-171450" algn="l" rtl="0" eaLnBrk="1" latinLnBrk="0" hangingPunct="1">
        <a:spcBef>
          <a:spcPct val="20000"/>
        </a:spcBef>
        <a:buClr>
          <a:schemeClr val="accent1"/>
        </a:buClr>
        <a:buSzPct val="60000"/>
        <a:buFont typeface="Wingdings 2" panose="05020102010507070707"/>
        <a:buChar char=""/>
        <a:defRPr kumimoji="0" sz="1200" kern="1200" baseline="0">
          <a:solidFill>
            <a:schemeClr val="tx2"/>
          </a:solidFill>
          <a:latin typeface="+mn-lt"/>
          <a:ea typeface="+mn-ea"/>
          <a:cs typeface="+mn-cs"/>
        </a:defRPr>
      </a:lvl8pPr>
      <a:lvl9pPr marL="2914650" indent="-171450" algn="l" rtl="0" eaLnBrk="1" latinLnBrk="0" hangingPunct="1">
        <a:spcBef>
          <a:spcPct val="20000"/>
        </a:spcBef>
        <a:buClr>
          <a:schemeClr val="accent1"/>
        </a:buClr>
        <a:buSzPct val="60000"/>
        <a:buFont typeface="Wingdings 2" panose="05020102010507070707"/>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8.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 Id="rId5" Type="http://schemas.openxmlformats.org/officeDocument/2006/relationships/image" Target="../media/image9.gif"/><Relationship Id="rId4" Type="http://schemas.openxmlformats.org/officeDocument/2006/relationships/audio" Target="../media/audio3.wav"/></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 Id="rId5" Type="http://schemas.openxmlformats.org/officeDocument/2006/relationships/image" Target="../media/image9.gif"/><Relationship Id="rId4" Type="http://schemas.openxmlformats.org/officeDocument/2006/relationships/audio" Target="../media/audio3.wav"/></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 Id="rId5" Type="http://schemas.openxmlformats.org/officeDocument/2006/relationships/image" Target="../media/image9.gif"/><Relationship Id="rId4" Type="http://schemas.openxmlformats.org/officeDocument/2006/relationships/audio" Target="../media/audio3.wav"/></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welcome_arrow_hb"/>
          <p:cNvPicPr>
            <a:picLocks noChangeAspect="1" noChangeArrowheads="1" noCrop="1"/>
          </p:cNvPicPr>
          <p:nvPr/>
        </p:nvPicPr>
        <p:blipFill>
          <a:blip r:embed="rId3" cstate="print"/>
          <a:srcRect/>
          <a:stretch>
            <a:fillRect/>
          </a:stretch>
        </p:blipFill>
        <p:spPr bwMode="auto">
          <a:xfrm>
            <a:off x="0" y="0"/>
            <a:ext cx="1981200" cy="914400"/>
          </a:xfrm>
          <a:prstGeom prst="rect">
            <a:avLst/>
          </a:prstGeom>
          <a:noFill/>
          <a:ln w="9525">
            <a:noFill/>
            <a:miter lim="800000"/>
            <a:headEnd/>
            <a:tailEnd/>
          </a:ln>
        </p:spPr>
      </p:pic>
      <p:sp>
        <p:nvSpPr>
          <p:cNvPr id="5" name="Title 1"/>
          <p:cNvSpPr txBox="1">
            <a:spLocks/>
          </p:cNvSpPr>
          <p:nvPr/>
        </p:nvSpPr>
        <p:spPr>
          <a:xfrm>
            <a:off x="1981200" y="1"/>
            <a:ext cx="6934200" cy="68579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smtClean="0">
              <a:ln>
                <a:noFill/>
              </a:ln>
              <a:solidFill>
                <a:schemeClr val="tx1"/>
              </a:solidFill>
              <a:effectLst/>
              <a:uLnTx/>
              <a:uFillTx/>
              <a:latin typeface="Ancuu" pitchFamily="2" charset="0"/>
              <a:ea typeface="+mj-ea"/>
              <a:cs typeface="Times New Roman" pitchFamily="18" charset="0"/>
            </a:endParaRPr>
          </a:p>
        </p:txBody>
      </p:sp>
      <p:pic>
        <p:nvPicPr>
          <p:cNvPr id="2050" name="Picture 2" descr="C:\Users\ACER\AppData\Local\Microsoft\Windows\Temporary Internet Files\Content.IE5\00WZCH5L\school_building[1].jpg"/>
          <p:cNvPicPr>
            <a:picLocks noChangeAspect="1" noChangeArrowheads="1"/>
          </p:cNvPicPr>
          <p:nvPr/>
        </p:nvPicPr>
        <p:blipFill>
          <a:blip r:embed="rId4" cstate="print"/>
          <a:srcRect/>
          <a:stretch>
            <a:fillRect/>
          </a:stretch>
        </p:blipFill>
        <p:spPr bwMode="auto">
          <a:xfrm>
            <a:off x="0" y="4648200"/>
            <a:ext cx="2049228" cy="1905001"/>
          </a:xfrm>
          <a:prstGeom prst="rect">
            <a:avLst/>
          </a:prstGeom>
          <a:noFill/>
        </p:spPr>
      </p:pic>
      <p:pic>
        <p:nvPicPr>
          <p:cNvPr id="2061" name="Picture 13" descr="C:\Users\ACER\AppData\Local\Microsoft\Windows\Temporary Internet Files\Content.IE5\00WZCH5L\5-Free-Summer-Clipart-Illustration-Of-A-Happy-Smiling-Sun[1].png"/>
          <p:cNvPicPr>
            <a:picLocks noChangeAspect="1" noChangeArrowheads="1"/>
          </p:cNvPicPr>
          <p:nvPr/>
        </p:nvPicPr>
        <p:blipFill>
          <a:blip r:embed="rId5" cstate="print"/>
          <a:srcRect/>
          <a:stretch>
            <a:fillRect/>
          </a:stretch>
        </p:blipFill>
        <p:spPr bwMode="auto">
          <a:xfrm>
            <a:off x="7701159" y="1"/>
            <a:ext cx="1442839" cy="1219199"/>
          </a:xfrm>
          <a:prstGeom prst="rect">
            <a:avLst/>
          </a:prstGeom>
          <a:noFill/>
        </p:spPr>
      </p:pic>
      <p:pic>
        <p:nvPicPr>
          <p:cNvPr id="2065" name="Picture 17" descr="C:\Program Files (x86)\Microsoft Office\MEDIA\CAGCAT10\j0195384.wmf"/>
          <p:cNvPicPr>
            <a:picLocks noChangeAspect="1" noChangeArrowheads="1"/>
          </p:cNvPicPr>
          <p:nvPr/>
        </p:nvPicPr>
        <p:blipFill>
          <a:blip r:embed="rId6" cstate="print"/>
          <a:srcRect/>
          <a:stretch>
            <a:fillRect/>
          </a:stretch>
        </p:blipFill>
        <p:spPr bwMode="auto">
          <a:xfrm>
            <a:off x="3657600" y="1066800"/>
            <a:ext cx="1795882" cy="1833372"/>
          </a:xfrm>
          <a:prstGeom prst="rect">
            <a:avLst/>
          </a:prstGeom>
          <a:noFill/>
        </p:spPr>
      </p:pic>
      <p:sp>
        <p:nvSpPr>
          <p:cNvPr id="31" name="Rectangle 30"/>
          <p:cNvSpPr/>
          <p:nvPr/>
        </p:nvSpPr>
        <p:spPr>
          <a:xfrm>
            <a:off x="1524000" y="3124200"/>
            <a:ext cx="6553200" cy="1754326"/>
          </a:xfrm>
          <a:prstGeom prst="rect">
            <a:avLst/>
          </a:prstGeom>
        </p:spPr>
        <p:txBody>
          <a:bodyPr wrap="square">
            <a:spAutoFit/>
          </a:bodyPr>
          <a:lstStyle/>
          <a:p>
            <a:pPr algn="ctr"/>
            <a:r>
              <a:rPr lang="en-US" sz="5400" b="1" kern="10">
                <a:ln w="9525">
                  <a:round/>
                  <a:headEnd/>
                  <a:tailEnd/>
                </a:ln>
                <a:solidFill>
                  <a:srgbClr val="C00000"/>
                </a:solidFill>
                <a:cs typeface="Times New Roman"/>
              </a:rPr>
              <a:t>TIN HỌC</a:t>
            </a:r>
          </a:p>
          <a:p>
            <a:pPr algn="ctr"/>
            <a:r>
              <a:rPr lang="en-US" sz="5400" b="1" kern="10" err="1">
                <a:ln w="9525">
                  <a:round/>
                  <a:headEnd/>
                  <a:tailEnd/>
                </a:ln>
                <a:solidFill>
                  <a:srgbClr val="C00000"/>
                </a:solidFill>
                <a:cs typeface="Times New Roman"/>
              </a:rPr>
              <a:t>Lớp</a:t>
            </a:r>
            <a:r>
              <a:rPr lang="en-US" sz="5400" b="1" kern="10">
                <a:ln w="9525">
                  <a:round/>
                  <a:headEnd/>
                  <a:tailEnd/>
                </a:ln>
                <a:solidFill>
                  <a:srgbClr val="C00000"/>
                </a:solidFill>
                <a:cs typeface="Times New Roman"/>
              </a:rPr>
              <a:t> </a:t>
            </a:r>
            <a:r>
              <a:rPr lang="en-US" sz="5400" b="1" kern="10" smtClean="0">
                <a:ln w="9525">
                  <a:round/>
                  <a:headEnd/>
                  <a:tailEnd/>
                </a:ln>
                <a:solidFill>
                  <a:srgbClr val="C00000"/>
                </a:solidFill>
                <a:cs typeface="Times New Roman"/>
              </a:rPr>
              <a:t>4 </a:t>
            </a:r>
            <a:endParaRPr lang="en-US" sz="5400" b="1" kern="10">
              <a:ln w="9525">
                <a:round/>
                <a:headEnd/>
                <a:tailEnd/>
              </a:ln>
              <a:solidFill>
                <a:srgbClr val="C00000"/>
              </a:solidFill>
              <a:cs typeface="Times New Roman"/>
            </a:endParaRPr>
          </a:p>
        </p:txBody>
      </p:sp>
      <p:pic>
        <p:nvPicPr>
          <p:cNvPr id="33" name="Picture 15" descr="Picture12"/>
          <p:cNvPicPr>
            <a:picLocks noChangeAspect="1" noChangeArrowheads="1" noCrop="1"/>
          </p:cNvPicPr>
          <p:nvPr/>
        </p:nvPicPr>
        <p:blipFill>
          <a:blip r:embed="rId7" cstate="print"/>
          <a:srcRect/>
          <a:stretch>
            <a:fillRect/>
          </a:stretch>
        </p:blipFill>
        <p:spPr bwMode="auto">
          <a:xfrm rot="5400000" flipV="1">
            <a:off x="5687325" y="3401324"/>
            <a:ext cx="6858002" cy="55349"/>
          </a:xfrm>
          <a:prstGeom prst="rect">
            <a:avLst/>
          </a:prstGeom>
          <a:noFill/>
          <a:ln w="9525">
            <a:noFill/>
            <a:miter lim="800000"/>
            <a:headEnd/>
            <a:tailEnd/>
          </a:ln>
        </p:spPr>
      </p:pic>
      <p:pic>
        <p:nvPicPr>
          <p:cNvPr id="34" name="Picture 15" descr="Picture12"/>
          <p:cNvPicPr>
            <a:picLocks noChangeAspect="1" noChangeArrowheads="1" noCrop="1"/>
          </p:cNvPicPr>
          <p:nvPr/>
        </p:nvPicPr>
        <p:blipFill>
          <a:blip r:embed="rId7" cstate="print"/>
          <a:srcRect/>
          <a:stretch>
            <a:fillRect/>
          </a:stretch>
        </p:blipFill>
        <p:spPr bwMode="auto">
          <a:xfrm rot="5400000" flipV="1">
            <a:off x="-3401326" y="3401328"/>
            <a:ext cx="6858002" cy="55349"/>
          </a:xfrm>
          <a:prstGeom prst="rect">
            <a:avLst/>
          </a:prstGeom>
          <a:noFill/>
          <a:ln w="9525">
            <a:noFill/>
            <a:miter lim="800000"/>
            <a:headEnd/>
            <a:tailEnd/>
          </a:ln>
        </p:spPr>
      </p:pic>
      <p:pic>
        <p:nvPicPr>
          <p:cNvPr id="36" name="Picture 24" descr="Picture12"/>
          <p:cNvPicPr>
            <a:picLocks noChangeAspect="1" noChangeArrowheads="1" noCrop="1"/>
          </p:cNvPicPr>
          <p:nvPr/>
        </p:nvPicPr>
        <p:blipFill>
          <a:blip r:embed="rId7" cstate="print"/>
          <a:srcRect/>
          <a:stretch>
            <a:fillRect/>
          </a:stretch>
        </p:blipFill>
        <p:spPr bwMode="auto">
          <a:xfrm flipV="1">
            <a:off x="0" y="6785118"/>
            <a:ext cx="9144000" cy="72881"/>
          </a:xfrm>
          <a:prstGeom prst="rect">
            <a:avLst/>
          </a:prstGeom>
          <a:noFill/>
          <a:ln w="9525">
            <a:noFill/>
            <a:miter lim="800000"/>
            <a:headEnd/>
            <a:tailEnd/>
          </a:ln>
        </p:spPr>
      </p:pic>
      <p:pic>
        <p:nvPicPr>
          <p:cNvPr id="37" name="Picture 24" descr="Picture12"/>
          <p:cNvPicPr>
            <a:picLocks noChangeAspect="1" noChangeArrowheads="1" noCrop="1"/>
          </p:cNvPicPr>
          <p:nvPr/>
        </p:nvPicPr>
        <p:blipFill>
          <a:blip r:embed="rId7" cstate="print"/>
          <a:srcRect/>
          <a:stretch>
            <a:fillRect/>
          </a:stretch>
        </p:blipFill>
        <p:spPr bwMode="auto">
          <a:xfrm flipV="1">
            <a:off x="0" y="0"/>
            <a:ext cx="8564563" cy="68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057400" cy="685800"/>
          </a:xfrm>
        </p:spPr>
        <p:txBody>
          <a:bodyPr>
            <a:noAutofit/>
          </a:bodyPr>
          <a:lstStyle/>
          <a:p>
            <a:pPr algn="l"/>
            <a:r>
              <a:rPr lang="en-US" sz="3600" u="sng" smtClean="0">
                <a:solidFill>
                  <a:srgbClr val="FF0000"/>
                </a:solidFill>
              </a:rPr>
              <a:t>Ghi nhớ</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6" name="Content Placeholder 25"/>
          <p:cNvSpPr>
            <a:spLocks noGrp="1"/>
          </p:cNvSpPr>
          <p:nvPr>
            <p:ph idx="1"/>
          </p:nvPr>
        </p:nvSpPr>
        <p:spPr>
          <a:xfrm>
            <a:off x="304800" y="1752600"/>
            <a:ext cx="8839200" cy="3962400"/>
          </a:xfrm>
        </p:spPr>
        <p:txBody>
          <a:bodyPr>
            <a:normAutofit/>
          </a:bodyPr>
          <a:lstStyle/>
          <a:p>
            <a:pPr marL="514350" indent="-514350">
              <a:buFont typeface="Wingdings" pitchFamily="2" charset="2"/>
              <a:buChar char="v"/>
            </a:pPr>
            <a:r>
              <a:rPr lang="en-US" sz="2800" smtClean="0">
                <a:solidFill>
                  <a:srgbClr val="0070C0"/>
                </a:solidFill>
              </a:rPr>
              <a:t>Thư mục có thể chứa tệp và các thư mục con khác</a:t>
            </a:r>
          </a:p>
          <a:p>
            <a:pPr marL="514350" indent="-514350">
              <a:buFont typeface="Wingdings" pitchFamily="2" charset="2"/>
              <a:buChar char="v"/>
            </a:pPr>
            <a:r>
              <a:rPr lang="en-US" sz="2800" smtClean="0">
                <a:solidFill>
                  <a:srgbClr val="0070C0"/>
                </a:solidFill>
              </a:rPr>
              <a:t>Chúng ta có thể thực hiện sao chép (Copy) tệp từ thư mục này sang thư mục khác, đổi tên (Rename), hoặc xóa (Delete) tệp tương tự như sao chép, đổi tên, xóa thư mục</a:t>
            </a: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8610600" cy="1676400"/>
          </a:xfrm>
        </p:spPr>
        <p:txBody>
          <a:bodyPr>
            <a:normAutofit/>
          </a:bodyPr>
          <a:lstStyle/>
          <a:p>
            <a:pPr marL="0" indent="0" algn="ctr">
              <a:buNone/>
            </a:pPr>
            <a:r>
              <a:rPr lang="en-US" sz="4000" b="1" dirty="0" smtClean="0">
                <a:solidFill>
                  <a:srgbClr val="FF0000"/>
                </a:solidFill>
                <a:latin typeface="Times New Roman" panose="02020603050405020304" pitchFamily="18" charset="0"/>
                <a:cs typeface="Times New Roman" panose="02020603050405020304" pitchFamily="18" charset="0"/>
              </a:rPr>
              <a:t>KHỞI ĐỘNG ĐẦU GIỜ</a:t>
            </a:r>
          </a:p>
          <a:p>
            <a:pPr marL="0" indent="0" algn="ctr">
              <a:buNone/>
            </a:pPr>
            <a:r>
              <a:rPr lang="en-US" sz="4000" b="1" dirty="0" smtClean="0">
                <a:solidFill>
                  <a:srgbClr val="FF0000"/>
                </a:solidFill>
                <a:latin typeface="Times New Roman" panose="02020603050405020304" pitchFamily="18" charset="0"/>
                <a:cs typeface="Times New Roman" panose="02020603050405020304" pitchFamily="18" charset="0"/>
              </a:rPr>
              <a:t>TRÒ CHƠI: “AI NHANH AI ĐÚNG”</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55308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13" descr="bell"/>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752139">
            <a:off x="7965990" y="249627"/>
            <a:ext cx="646113" cy="6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86" name="Rectangle 14"/>
          <p:cNvSpPr>
            <a:spLocks noChangeArrowheads="1"/>
          </p:cNvSpPr>
          <p:nvPr/>
        </p:nvSpPr>
        <p:spPr bwMode="auto">
          <a:xfrm>
            <a:off x="3757613" y="5543550"/>
            <a:ext cx="1285875" cy="300038"/>
          </a:xfrm>
          <a:prstGeom prst="rect">
            <a:avLst/>
          </a:prstGeom>
          <a:solidFill>
            <a:srgbClr val="FFFF00"/>
          </a:solidFill>
          <a:ln w="63500">
            <a:solidFill>
              <a:srgbClr val="0000FF"/>
            </a:solidFill>
            <a:miter lim="800000"/>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813" b="1">
                <a:solidFill>
                  <a:srgbClr val="FF3300"/>
                </a:solidFill>
                <a:latin typeface="Times New Roman" panose="02020603050405020304" pitchFamily="18" charset="0"/>
                <a:cs typeface="Times New Roman" panose="02020603050405020304" pitchFamily="18" charset="0"/>
              </a:rPr>
              <a:t>Hết giờ</a:t>
            </a:r>
            <a:endParaRPr lang="en-US" sz="2813" b="1">
              <a:solidFill>
                <a:srgbClr val="FF3300"/>
              </a:solidFill>
              <a:latin typeface=".VnTime" pitchFamily="34" charset="0"/>
              <a:cs typeface="Arial" panose="020B0604020202020204" pitchFamily="34" charset="0"/>
            </a:endParaRPr>
          </a:p>
        </p:txBody>
      </p:sp>
      <p:grpSp>
        <p:nvGrpSpPr>
          <p:cNvPr id="3098" name="Group 26"/>
          <p:cNvGrpSpPr>
            <a:grpSpLocks/>
          </p:cNvGrpSpPr>
          <p:nvPr/>
        </p:nvGrpSpPr>
        <p:grpSpPr bwMode="auto">
          <a:xfrm>
            <a:off x="2300288" y="4913313"/>
            <a:ext cx="2043112" cy="485775"/>
            <a:chOff x="142" y="1844"/>
            <a:chExt cx="4946" cy="543"/>
          </a:xfrm>
        </p:grpSpPr>
        <p:sp>
          <p:nvSpPr>
            <p:cNvPr id="55312" name="Rectangle 27"/>
            <p:cNvSpPr>
              <a:spLocks noChangeArrowheads="1"/>
            </p:cNvSpPr>
            <p:nvPr/>
          </p:nvSpPr>
          <p:spPr bwMode="auto">
            <a:xfrm>
              <a:off x="4513" y="2050"/>
              <a:ext cx="575" cy="121"/>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vi-VN" sz="100" smtClean="0">
                <a:solidFill>
                  <a:srgbClr val="000000"/>
                </a:solidFill>
                <a:latin typeface="Franklin Gothic Book"/>
                <a:cs typeface="Arial" panose="020B0604020202020204" pitchFamily="34" charset="0"/>
              </a:endParaRPr>
            </a:p>
          </p:txBody>
        </p:sp>
        <p:sp>
          <p:nvSpPr>
            <p:cNvPr id="39960" name="AutoShape 28"/>
            <p:cNvSpPr>
              <a:spLocks noChangeArrowheads="1"/>
            </p:cNvSpPr>
            <p:nvPr/>
          </p:nvSpPr>
          <p:spPr bwMode="auto">
            <a:xfrm>
              <a:off x="142" y="1844"/>
              <a:ext cx="4758" cy="543"/>
            </a:xfrm>
            <a:prstGeom prst="roundRect">
              <a:avLst>
                <a:gd name="adj" fmla="val 16667"/>
              </a:avLst>
            </a:prstGeom>
            <a:solidFill>
              <a:srgbClr val="FFFF00"/>
            </a:solidFill>
            <a:ln w="9525" algn="ctr">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fontAlgn="base">
                <a:spcBef>
                  <a:spcPct val="0"/>
                </a:spcBef>
                <a:spcAft>
                  <a:spcPct val="0"/>
                </a:spcAft>
                <a:defRPr/>
              </a:pPr>
              <a:r>
                <a:rPr lang="en-US" sz="2250" b="1">
                  <a:solidFill>
                    <a:srgbClr val="FF0000"/>
                  </a:solidFill>
                  <a:cs typeface="Arial" panose="020B0604020202020204" pitchFamily="34" charset="0"/>
                </a:rPr>
                <a:t>Đáp án: </a:t>
              </a:r>
              <a:r>
                <a:rPr lang="en-US" sz="2250" b="1" smtClean="0">
                  <a:solidFill>
                    <a:srgbClr val="FF0000"/>
                  </a:solidFill>
                  <a:cs typeface="Arial" panose="020B0604020202020204" pitchFamily="34" charset="0"/>
                </a:rPr>
                <a:t>C</a:t>
              </a:r>
              <a:endParaRPr lang="en-US" sz="2250" b="1">
                <a:solidFill>
                  <a:srgbClr val="FF0000"/>
                </a:solidFill>
                <a:cs typeface="Arial" panose="020B0604020202020204" pitchFamily="34" charset="0"/>
              </a:endParaRPr>
            </a:p>
          </p:txBody>
        </p:sp>
      </p:grpSp>
      <p:sp>
        <p:nvSpPr>
          <p:cNvPr id="40" name="Oval 9"/>
          <p:cNvSpPr>
            <a:spLocks noChangeArrowheads="1"/>
          </p:cNvSpPr>
          <p:nvPr/>
        </p:nvSpPr>
        <p:spPr bwMode="auto">
          <a:xfrm>
            <a:off x="4108450" y="5500688"/>
            <a:ext cx="642938"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4</a:t>
            </a:r>
          </a:p>
        </p:txBody>
      </p:sp>
      <p:sp>
        <p:nvSpPr>
          <p:cNvPr id="41" name="Oval 10"/>
          <p:cNvSpPr>
            <a:spLocks noChangeArrowheads="1"/>
          </p:cNvSpPr>
          <p:nvPr/>
        </p:nvSpPr>
        <p:spPr bwMode="auto">
          <a:xfrm>
            <a:off x="4171950" y="5543550"/>
            <a:ext cx="600075" cy="300038"/>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3</a:t>
            </a:r>
          </a:p>
        </p:txBody>
      </p:sp>
      <p:sp>
        <p:nvSpPr>
          <p:cNvPr id="42" name="Oval 11"/>
          <p:cNvSpPr>
            <a:spLocks noChangeArrowheads="1"/>
          </p:cNvSpPr>
          <p:nvPr/>
        </p:nvSpPr>
        <p:spPr bwMode="auto">
          <a:xfrm>
            <a:off x="4170363" y="5521325"/>
            <a:ext cx="642937"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2</a:t>
            </a:r>
          </a:p>
        </p:txBody>
      </p:sp>
      <p:sp>
        <p:nvSpPr>
          <p:cNvPr id="45" name="Oval 32"/>
          <p:cNvSpPr>
            <a:spLocks noChangeArrowheads="1"/>
          </p:cNvSpPr>
          <p:nvPr/>
        </p:nvSpPr>
        <p:spPr bwMode="auto">
          <a:xfrm>
            <a:off x="4171950" y="5500688"/>
            <a:ext cx="600075"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5</a:t>
            </a:r>
          </a:p>
        </p:txBody>
      </p:sp>
      <p:sp>
        <p:nvSpPr>
          <p:cNvPr id="46" name="Oval 35"/>
          <p:cNvSpPr>
            <a:spLocks noChangeArrowheads="1"/>
          </p:cNvSpPr>
          <p:nvPr/>
        </p:nvSpPr>
        <p:spPr bwMode="auto">
          <a:xfrm>
            <a:off x="4124325" y="5543550"/>
            <a:ext cx="600075"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1</a:t>
            </a:r>
          </a:p>
        </p:txBody>
      </p:sp>
      <p:sp>
        <p:nvSpPr>
          <p:cNvPr id="55306" name="Slide Number Placeholder 1"/>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024CB1-CEF3-4D04-B0CC-AA68FC39A299}" type="slidenum">
              <a:rPr lang="en-US" smtClean="0">
                <a:solidFill>
                  <a:srgbClr val="D38E27"/>
                </a:solidFill>
                <a:cs typeface="Arial" panose="020B0604020202020204" pitchFamily="34" charset="0"/>
              </a:rPr>
              <a:pPr/>
              <a:t>3</a:t>
            </a:fld>
            <a:endParaRPr lang="en-US" smtClean="0">
              <a:solidFill>
                <a:srgbClr val="D38E27"/>
              </a:solidFill>
              <a:cs typeface="Arial" panose="020B0604020202020204" pitchFamily="34" charset="0"/>
            </a:endParaRPr>
          </a:p>
        </p:txBody>
      </p:sp>
      <p:sp>
        <p:nvSpPr>
          <p:cNvPr id="51" name="Text Box 4"/>
          <p:cNvSpPr txBox="1">
            <a:spLocks noChangeArrowheads="1"/>
          </p:cNvSpPr>
          <p:nvPr/>
        </p:nvSpPr>
        <p:spPr bwMode="auto">
          <a:xfrm>
            <a:off x="157162" y="1062630"/>
            <a:ext cx="89916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sz="3200" b="1" u="sng" dirty="0" err="1">
                <a:solidFill>
                  <a:srgbClr val="0000FF"/>
                </a:solidFill>
                <a:latin typeface="Times New Roman" pitchFamily="18" charset="0"/>
                <a:cs typeface="Times New Roman" pitchFamily="18" charset="0"/>
              </a:rPr>
              <a:t>Câu</a:t>
            </a:r>
            <a:r>
              <a:rPr lang="en-US" sz="3200" b="1" u="sng" dirty="0">
                <a:solidFill>
                  <a:srgbClr val="0000FF"/>
                </a:solidFill>
                <a:latin typeface="Times New Roman" pitchFamily="18" charset="0"/>
                <a:cs typeface="Times New Roman" pitchFamily="18" charset="0"/>
              </a:rPr>
              <a:t> </a:t>
            </a:r>
            <a:r>
              <a:rPr lang="en-US" sz="3200" b="1" u="sng" dirty="0" smtClean="0">
                <a:solidFill>
                  <a:srgbClr val="0000FF"/>
                </a:solidFill>
                <a:latin typeface="Times New Roman" pitchFamily="18" charset="0"/>
                <a:cs typeface="Times New Roman" pitchFamily="18" charset="0"/>
              </a:rPr>
              <a:t>1:</a:t>
            </a:r>
            <a:r>
              <a:rPr lang="en-US" sz="3200" b="1" dirty="0" smtClean="0">
                <a:solidFill>
                  <a:srgbClr val="0000FF"/>
                </a:solidFill>
                <a:latin typeface="Times New Roman" pitchFamily="18" charset="0"/>
                <a:cs typeface="Times New Roman" pitchFamily="18" charset="0"/>
              </a:rPr>
              <a:t> </a:t>
            </a:r>
            <a:r>
              <a:rPr lang="en-US" altLang="en-US" sz="3600" b="1" dirty="0" err="1" smtClean="0">
                <a:solidFill>
                  <a:srgbClr val="0000FF"/>
                </a:solidFill>
                <a:latin typeface="Times New Roman" panose="02020603050405020304" pitchFamily="18" charset="0"/>
                <a:cs typeface="Times New Roman" panose="02020603050405020304" pitchFamily="18" charset="0"/>
              </a:rPr>
              <a:t>Tập</a:t>
            </a:r>
            <a:r>
              <a:rPr lang="en-US" altLang="en-US" sz="3600" b="1" dirty="0" smtClean="0">
                <a:solidFill>
                  <a:srgbClr val="0000FF"/>
                </a:solidFill>
                <a:latin typeface="Times New Roman" panose="02020603050405020304" pitchFamily="18" charset="0"/>
                <a:cs typeface="Times New Roman" panose="02020603050405020304" pitchFamily="18" charset="0"/>
              </a:rPr>
              <a:t> </a:t>
            </a:r>
            <a:r>
              <a:rPr lang="en-US" altLang="en-US" sz="3600" b="1" dirty="0" err="1">
                <a:solidFill>
                  <a:srgbClr val="0000FF"/>
                </a:solidFill>
                <a:latin typeface="Times New Roman" panose="02020603050405020304" pitchFamily="18" charset="0"/>
                <a:cs typeface="Times New Roman" panose="02020603050405020304" pitchFamily="18" charset="0"/>
              </a:rPr>
              <a:t>hợp</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a:solidFill>
                  <a:srgbClr val="0000FF"/>
                </a:solidFill>
                <a:latin typeface="Times New Roman" panose="02020603050405020304" pitchFamily="18" charset="0"/>
                <a:cs typeface="Times New Roman" panose="02020603050405020304" pitchFamily="18" charset="0"/>
              </a:rPr>
              <a:t>của</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a:solidFill>
                  <a:srgbClr val="0000FF"/>
                </a:solidFill>
                <a:latin typeface="Times New Roman" panose="02020603050405020304" pitchFamily="18" charset="0"/>
                <a:cs typeface="Times New Roman" panose="02020603050405020304" pitchFamily="18" charset="0"/>
              </a:rPr>
              <a:t>thông</a:t>
            </a:r>
            <a:r>
              <a:rPr lang="en-US" altLang="en-US" sz="3600" b="1" dirty="0">
                <a:solidFill>
                  <a:srgbClr val="0000FF"/>
                </a:solidFill>
                <a:latin typeface="Times New Roman" panose="02020603050405020304" pitchFamily="18" charset="0"/>
                <a:cs typeface="Times New Roman" panose="02020603050405020304" pitchFamily="18" charset="0"/>
              </a:rPr>
              <a:t> tin </a:t>
            </a:r>
            <a:r>
              <a:rPr lang="en-US" altLang="en-US" sz="3600" b="1" dirty="0" err="1">
                <a:solidFill>
                  <a:srgbClr val="0000FF"/>
                </a:solidFill>
                <a:latin typeface="Times New Roman" panose="02020603050405020304" pitchFamily="18" charset="0"/>
                <a:cs typeface="Times New Roman" panose="02020603050405020304" pitchFamily="18" charset="0"/>
              </a:rPr>
              <a:t>trong</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a:solidFill>
                  <a:srgbClr val="0000FF"/>
                </a:solidFill>
                <a:latin typeface="Times New Roman" panose="02020603050405020304" pitchFamily="18" charset="0"/>
                <a:cs typeface="Times New Roman" panose="02020603050405020304" pitchFamily="18" charset="0"/>
              </a:rPr>
              <a:t>một</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a:solidFill>
                  <a:srgbClr val="0000FF"/>
                </a:solidFill>
                <a:latin typeface="Times New Roman" panose="02020603050405020304" pitchFamily="18" charset="0"/>
                <a:cs typeface="Times New Roman" panose="02020603050405020304" pitchFamily="18" charset="0"/>
              </a:rPr>
              <a:t>chương</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a:solidFill>
                  <a:srgbClr val="0000FF"/>
                </a:solidFill>
                <a:latin typeface="Times New Roman" panose="02020603050405020304" pitchFamily="18" charset="0"/>
                <a:cs typeface="Times New Roman" panose="02020603050405020304" pitchFamily="18" charset="0"/>
              </a:rPr>
              <a:t>trình</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a:solidFill>
                  <a:srgbClr val="0000FF"/>
                </a:solidFill>
                <a:latin typeface="Times New Roman" panose="02020603050405020304" pitchFamily="18" charset="0"/>
                <a:cs typeface="Times New Roman" panose="02020603050405020304" pitchFamily="18" charset="0"/>
              </a:rPr>
              <a:t>được</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a:solidFill>
                  <a:srgbClr val="0000FF"/>
                </a:solidFill>
                <a:latin typeface="Times New Roman" panose="02020603050405020304" pitchFamily="18" charset="0"/>
                <a:cs typeface="Times New Roman" panose="02020603050405020304" pitchFamily="18" charset="0"/>
              </a:rPr>
              <a:t>đặt</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smtClean="0">
                <a:solidFill>
                  <a:srgbClr val="0000FF"/>
                </a:solidFill>
                <a:latin typeface="Times New Roman" panose="02020603050405020304" pitchFamily="18" charset="0"/>
                <a:cs typeface="Times New Roman" panose="02020603050405020304" pitchFamily="18" charset="0"/>
              </a:rPr>
              <a:t>tên</a:t>
            </a:r>
            <a:r>
              <a:rPr lang="en-US" altLang="en-US" sz="3600" b="1" dirty="0">
                <a:solidFill>
                  <a:srgbClr val="0000FF"/>
                </a:solidFill>
                <a:latin typeface="Times New Roman" panose="02020603050405020304" pitchFamily="18" charset="0"/>
                <a:cs typeface="Times New Roman" panose="02020603050405020304" pitchFamily="18" charset="0"/>
              </a:rPr>
              <a:t> </a:t>
            </a:r>
            <a:r>
              <a:rPr lang="en-US" altLang="en-US" sz="3600" b="1" dirty="0" err="1" smtClean="0">
                <a:solidFill>
                  <a:srgbClr val="0000FF"/>
                </a:solidFill>
                <a:latin typeface="Times New Roman" panose="02020603050405020304" pitchFamily="18" charset="0"/>
                <a:cs typeface="Times New Roman" panose="02020603050405020304" pitchFamily="18" charset="0"/>
              </a:rPr>
              <a:t>gọi</a:t>
            </a:r>
            <a:r>
              <a:rPr lang="en-US" altLang="en-US" sz="3600" b="1" dirty="0" smtClean="0">
                <a:solidFill>
                  <a:srgbClr val="0000FF"/>
                </a:solidFill>
                <a:latin typeface="Times New Roman" panose="02020603050405020304" pitchFamily="18" charset="0"/>
                <a:cs typeface="Times New Roman" panose="02020603050405020304" pitchFamily="18" charset="0"/>
              </a:rPr>
              <a:t> </a:t>
            </a:r>
            <a:r>
              <a:rPr lang="en-US" altLang="en-US" sz="3600" b="1" dirty="0" err="1" smtClean="0">
                <a:solidFill>
                  <a:srgbClr val="0000FF"/>
                </a:solidFill>
                <a:latin typeface="Times New Roman" panose="02020603050405020304" pitchFamily="18" charset="0"/>
                <a:cs typeface="Times New Roman" panose="02020603050405020304" pitchFamily="18" charset="0"/>
              </a:rPr>
              <a:t>là</a:t>
            </a:r>
            <a:r>
              <a:rPr lang="en-US" altLang="en-US" sz="3600" b="1" dirty="0" smtClean="0">
                <a:solidFill>
                  <a:srgbClr val="0000FF"/>
                </a:solidFill>
                <a:latin typeface="Times New Roman" panose="02020603050405020304" pitchFamily="18" charset="0"/>
                <a:cs typeface="Times New Roman" panose="02020603050405020304" pitchFamily="18" charset="0"/>
              </a:rPr>
              <a:t>:</a:t>
            </a:r>
            <a:endParaRPr lang="en-US" sz="3600" b="1" dirty="0">
              <a:solidFill>
                <a:srgbClr val="0000FF"/>
              </a:solidFill>
              <a:latin typeface="Times New Roman" pitchFamily="18" charset="0"/>
              <a:cs typeface="Times New Roman" pitchFamily="18" charset="0"/>
            </a:endParaRPr>
          </a:p>
        </p:txBody>
      </p:sp>
      <p:sp>
        <p:nvSpPr>
          <p:cNvPr id="55308" name="TextBox 1"/>
          <p:cNvSpPr txBox="1">
            <a:spLocks noChangeArrowheads="1"/>
          </p:cNvSpPr>
          <p:nvPr/>
        </p:nvSpPr>
        <p:spPr bwMode="auto">
          <a:xfrm>
            <a:off x="395288" y="2438400"/>
            <a:ext cx="38100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600" smtClean="0">
                <a:solidFill>
                  <a:prstClr val="black"/>
                </a:solidFill>
                <a:latin typeface="Times New Roman" panose="02020603050405020304" pitchFamily="18" charset="0"/>
                <a:cs typeface="Times New Roman" panose="02020603050405020304" pitchFamily="18" charset="0"/>
              </a:rPr>
              <a:t>A. Thư mục</a:t>
            </a:r>
            <a:endParaRPr lang="vi-VN" sz="3600" smtClean="0">
              <a:solidFill>
                <a:prstClr val="black"/>
              </a:solidFill>
              <a:latin typeface="Times New Roman" panose="02020603050405020304" pitchFamily="18" charset="0"/>
              <a:cs typeface="Times New Roman" panose="02020603050405020304" pitchFamily="18" charset="0"/>
            </a:endParaRPr>
          </a:p>
        </p:txBody>
      </p:sp>
      <p:sp>
        <p:nvSpPr>
          <p:cNvPr id="55309" name="TextBox 22"/>
          <p:cNvSpPr txBox="1">
            <a:spLocks noChangeArrowheads="1"/>
          </p:cNvSpPr>
          <p:nvPr/>
        </p:nvSpPr>
        <p:spPr bwMode="auto">
          <a:xfrm>
            <a:off x="381000" y="3163888"/>
            <a:ext cx="396240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600" smtClean="0">
                <a:solidFill>
                  <a:prstClr val="black"/>
                </a:solidFill>
                <a:latin typeface="Times New Roman" panose="02020603050405020304" pitchFamily="18" charset="0"/>
                <a:cs typeface="Times New Roman" panose="02020603050405020304" pitchFamily="18" charset="0"/>
              </a:rPr>
              <a:t>B. Thư mục con</a:t>
            </a:r>
            <a:endParaRPr lang="vi-VN" sz="3600" smtClean="0">
              <a:solidFill>
                <a:prstClr val="black"/>
              </a:solidFill>
              <a:latin typeface="Times New Roman" panose="02020603050405020304" pitchFamily="18" charset="0"/>
              <a:cs typeface="Times New Roman" panose="02020603050405020304" pitchFamily="18" charset="0"/>
            </a:endParaRPr>
          </a:p>
        </p:txBody>
      </p:sp>
      <p:sp>
        <p:nvSpPr>
          <p:cNvPr id="55310" name="TextBox 23"/>
          <p:cNvSpPr txBox="1">
            <a:spLocks noChangeArrowheads="1"/>
          </p:cNvSpPr>
          <p:nvPr/>
        </p:nvSpPr>
        <p:spPr bwMode="auto">
          <a:xfrm>
            <a:off x="4191000" y="2438400"/>
            <a:ext cx="43338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600" smtClean="0">
                <a:solidFill>
                  <a:prstClr val="black"/>
                </a:solidFill>
                <a:latin typeface="Times New Roman" panose="02020603050405020304" pitchFamily="18" charset="0"/>
                <a:cs typeface="Times New Roman" panose="02020603050405020304" pitchFamily="18" charset="0"/>
              </a:rPr>
              <a:t>C. Tệp</a:t>
            </a:r>
            <a:endParaRPr lang="vi-VN" sz="3600" smtClean="0">
              <a:solidFill>
                <a:prstClr val="black"/>
              </a:solidFill>
              <a:latin typeface="Times New Roman" panose="02020603050405020304" pitchFamily="18" charset="0"/>
              <a:cs typeface="Times New Roman" panose="02020603050405020304" pitchFamily="18" charset="0"/>
            </a:endParaRPr>
          </a:p>
        </p:txBody>
      </p:sp>
      <p:sp>
        <p:nvSpPr>
          <p:cNvPr id="55311" name="TextBox 24"/>
          <p:cNvSpPr txBox="1">
            <a:spLocks noChangeArrowheads="1"/>
          </p:cNvSpPr>
          <p:nvPr/>
        </p:nvSpPr>
        <p:spPr bwMode="auto">
          <a:xfrm>
            <a:off x="4265613" y="3163888"/>
            <a:ext cx="4878387"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600" smtClean="0">
                <a:solidFill>
                  <a:prstClr val="black"/>
                </a:solidFill>
                <a:latin typeface="Times New Roman" panose="02020603050405020304" pitchFamily="18" charset="0"/>
                <a:cs typeface="Times New Roman" panose="02020603050405020304" pitchFamily="18" charset="0"/>
              </a:rPr>
              <a:t>D. Tệp con</a:t>
            </a:r>
            <a:endParaRPr lang="vi-VN" sz="3600" smtClean="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67596231"/>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grpId="0" nodeType="clickEffect">
                                  <p:stCondLst>
                                    <p:cond delay="0"/>
                                  </p:stCondLst>
                                  <p:childTnLst>
                                    <p:set>
                                      <p:cBhvr>
                                        <p:cTn id="6"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ding.wav"/>
                                        </p:tgtEl>
                                      </p:cMediaNode>
                                    </p:audio>
                                  </p:subTnLst>
                                </p:cTn>
                              </p:par>
                            </p:childTnLst>
                          </p:cTn>
                        </p:par>
                        <p:par>
                          <p:cTn id="7" fill="hold" nodeType="afterGroup">
                            <p:stCondLst>
                              <p:cond delay="1000"/>
                            </p:stCondLst>
                            <p:childTnLst>
                              <p:par>
                                <p:cTn id="8" presetID="11" presetClass="entr" presetSubtype="0" fill="hold" grpId="0" nodeType="afterEffect">
                                  <p:stCondLst>
                                    <p:cond delay="0"/>
                                  </p:stCondLst>
                                  <p:childTnLst>
                                    <p:set>
                                      <p:cBhvr>
                                        <p:cTn id="9"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2" name="ding.wav"/>
                                        </p:tgtEl>
                                      </p:cMediaNode>
                                    </p:audio>
                                  </p:subTnLst>
                                </p:cTn>
                              </p:par>
                            </p:childTnLst>
                          </p:cTn>
                        </p:par>
                        <p:par>
                          <p:cTn id="10" fill="hold" nodeType="afterGroup">
                            <p:stCondLst>
                              <p:cond delay="2000"/>
                            </p:stCondLst>
                            <p:childTnLst>
                              <p:par>
                                <p:cTn id="11" presetID="11" presetClass="entr" presetSubtype="0" fill="hold" grpId="0" nodeType="afterEffect">
                                  <p:stCondLst>
                                    <p:cond delay="0"/>
                                  </p:stCondLst>
                                  <p:childTnLst>
                                    <p:set>
                                      <p:cBhvr>
                                        <p:cTn id="12"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11"/>
                                            </p:cond>
                                          </p:stCondLst>
                                          <p:endCondLst>
                                            <p:cond evt="onStopAudio" delay="0">
                                              <p:tgtEl>
                                                <p:sldTgt/>
                                              </p:tgtEl>
                                            </p:cond>
                                          </p:endCondLst>
                                        </p:cTn>
                                        <p:tgtEl>
                                          <p:sndTgt r:embed="rId2" name="ding.wav"/>
                                        </p:tgtEl>
                                      </p:cMediaNode>
                                    </p:audio>
                                  </p:subTnLst>
                                </p:cTn>
                              </p:par>
                            </p:childTnLst>
                          </p:cTn>
                        </p:par>
                        <p:par>
                          <p:cTn id="13" fill="hold" nodeType="afterGroup">
                            <p:stCondLst>
                              <p:cond delay="3000"/>
                            </p:stCondLst>
                            <p:childTnLst>
                              <p:par>
                                <p:cTn id="14" presetID="11" presetClass="entr" presetSubtype="0" fill="hold" grpId="0" nodeType="afterEffect">
                                  <p:stCondLst>
                                    <p:cond delay="0"/>
                                  </p:stCondLst>
                                  <p:childTnLst>
                                    <p:set>
                                      <p:cBhvr>
                                        <p:cTn id="15"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14"/>
                                            </p:cond>
                                          </p:stCondLst>
                                          <p:endCondLst>
                                            <p:cond evt="onStopAudio" delay="0">
                                              <p:tgtEl>
                                                <p:sldTgt/>
                                              </p:tgtEl>
                                            </p:cond>
                                          </p:endCondLst>
                                        </p:cTn>
                                        <p:tgtEl>
                                          <p:sndTgt r:embed="rId2" name="ding.wav"/>
                                        </p:tgtEl>
                                      </p:cMediaNode>
                                    </p:audio>
                                  </p:subTnLst>
                                </p:cTn>
                              </p:par>
                            </p:childTnLst>
                          </p:cTn>
                        </p:par>
                        <p:par>
                          <p:cTn id="16" fill="hold" nodeType="afterGroup">
                            <p:stCondLst>
                              <p:cond delay="4000"/>
                            </p:stCondLst>
                            <p:childTnLst>
                              <p:par>
                                <p:cTn id="17" presetID="11" presetClass="entr" presetSubtype="0" fill="hold" grpId="0" nodeType="afterEffect">
                                  <p:stCondLst>
                                    <p:cond delay="0"/>
                                  </p:stCondLst>
                                  <p:childTnLst>
                                    <p:set>
                                      <p:cBhvr>
                                        <p:cTn id="18"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ding.wav"/>
                                        </p:tgtEl>
                                      </p:cMediaNode>
                                    </p:audio>
                                  </p:subTnLst>
                                </p:cTn>
                              </p:par>
                              <p:par>
                                <p:cTn id="19" presetID="4" presetClass="entr" presetSubtype="16" fill="hold" grpId="0" nodeType="withEffect">
                                  <p:stCondLst>
                                    <p:cond delay="0"/>
                                  </p:stCondLst>
                                  <p:childTnLst>
                                    <p:set>
                                      <p:cBhvr>
                                        <p:cTn id="20" dur="1" fill="hold">
                                          <p:stCondLst>
                                            <p:cond delay="0"/>
                                          </p:stCondLst>
                                        </p:cTn>
                                        <p:tgtEl>
                                          <p:spTgt spid="3086"/>
                                        </p:tgtEl>
                                        <p:attrNameLst>
                                          <p:attrName>style.visibility</p:attrName>
                                        </p:attrNameLst>
                                      </p:cBhvr>
                                      <p:to>
                                        <p:strVal val="visible"/>
                                      </p:to>
                                    </p:set>
                                    <p:animEffect transition="in" filter="box(in)">
                                      <p:cBhvr>
                                        <p:cTn id="21" dur="500"/>
                                        <p:tgtEl>
                                          <p:spTgt spid="3086"/>
                                        </p:tgtEl>
                                      </p:cBhvr>
                                    </p:animEffect>
                                  </p:childTnLst>
                                  <p:subTnLst>
                                    <p:audio>
                                      <p:cMediaNode>
                                        <p:cTn display="0" masterRel="sameClick">
                                          <p:stCondLst>
                                            <p:cond evt="begin" delay="0">
                                              <p:tn val="19"/>
                                            </p:cond>
                                          </p:stCondLst>
                                          <p:endCondLst>
                                            <p:cond evt="onStopAudio" delay="0">
                                              <p:tgtEl>
                                                <p:sldTgt/>
                                              </p:tgtEl>
                                            </p:cond>
                                          </p:endCondLst>
                                        </p:cTn>
                                        <p:tgtEl>
                                          <p:sndTgt r:embed="rId3" name="ringin.wav"/>
                                        </p:tgtEl>
                                      </p:cMediaNode>
                                    </p:audio>
                                  </p:sub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2" fill="hold" nodeType="clickEffect">
                                  <p:stCondLst>
                                    <p:cond delay="0"/>
                                  </p:stCondLst>
                                  <p:childTnLst>
                                    <p:set>
                                      <p:cBhvr>
                                        <p:cTn id="25" dur="1" fill="hold">
                                          <p:stCondLst>
                                            <p:cond delay="0"/>
                                          </p:stCondLst>
                                        </p:cTn>
                                        <p:tgtEl>
                                          <p:spTgt spid="3098"/>
                                        </p:tgtEl>
                                        <p:attrNameLst>
                                          <p:attrName>style.visibility</p:attrName>
                                        </p:attrNameLst>
                                      </p:cBhvr>
                                      <p:to>
                                        <p:strVal val="visible"/>
                                      </p:to>
                                    </p:set>
                                    <p:anim calcmode="lin" valueType="num">
                                      <p:cBhvr>
                                        <p:cTn id="26" dur="500" fill="hold"/>
                                        <p:tgtEl>
                                          <p:spTgt spid="3098"/>
                                        </p:tgtEl>
                                        <p:attrNameLst>
                                          <p:attrName>ppt_x</p:attrName>
                                        </p:attrNameLst>
                                      </p:cBhvr>
                                      <p:tavLst>
                                        <p:tav tm="0">
                                          <p:val>
                                            <p:strVal val="#ppt_x+#ppt_w/2"/>
                                          </p:val>
                                        </p:tav>
                                        <p:tav tm="100000">
                                          <p:val>
                                            <p:strVal val="#ppt_x"/>
                                          </p:val>
                                        </p:tav>
                                      </p:tavLst>
                                    </p:anim>
                                    <p:anim calcmode="lin" valueType="num">
                                      <p:cBhvr>
                                        <p:cTn id="27" dur="500" fill="hold"/>
                                        <p:tgtEl>
                                          <p:spTgt spid="3098"/>
                                        </p:tgtEl>
                                        <p:attrNameLst>
                                          <p:attrName>ppt_y</p:attrName>
                                        </p:attrNameLst>
                                      </p:cBhvr>
                                      <p:tavLst>
                                        <p:tav tm="0">
                                          <p:val>
                                            <p:strVal val="#ppt_y"/>
                                          </p:val>
                                        </p:tav>
                                        <p:tav tm="100000">
                                          <p:val>
                                            <p:strVal val="#ppt_y"/>
                                          </p:val>
                                        </p:tav>
                                      </p:tavLst>
                                    </p:anim>
                                    <p:anim calcmode="lin" valueType="num">
                                      <p:cBhvr>
                                        <p:cTn id="28" dur="500" fill="hold"/>
                                        <p:tgtEl>
                                          <p:spTgt spid="3098"/>
                                        </p:tgtEl>
                                        <p:attrNameLst>
                                          <p:attrName>ppt_w</p:attrName>
                                        </p:attrNameLst>
                                      </p:cBhvr>
                                      <p:tavLst>
                                        <p:tav tm="0">
                                          <p:val>
                                            <p:fltVal val="0"/>
                                          </p:val>
                                        </p:tav>
                                        <p:tav tm="100000">
                                          <p:val>
                                            <p:strVal val="#ppt_w"/>
                                          </p:val>
                                        </p:tav>
                                      </p:tavLst>
                                    </p:anim>
                                    <p:anim calcmode="lin" valueType="num">
                                      <p:cBhvr>
                                        <p:cTn id="29"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4"/>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bldLvl="0" animBg="1"/>
      <p:bldP spid="40" grpId="0" bldLvl="0" animBg="1"/>
      <p:bldP spid="41" grpId="0" bldLvl="0" animBg="1"/>
      <p:bldP spid="42" grpId="0" bldLvl="0" animBg="1"/>
      <p:bldP spid="45" grpId="0" bldLvl="0" animBg="1"/>
      <p:bldP spid="46"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13" descr="bell"/>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752139">
            <a:off x="8294774" y="163853"/>
            <a:ext cx="646113" cy="6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86" name="Rectangle 14"/>
          <p:cNvSpPr>
            <a:spLocks noChangeArrowheads="1"/>
          </p:cNvSpPr>
          <p:nvPr/>
        </p:nvSpPr>
        <p:spPr bwMode="auto">
          <a:xfrm>
            <a:off x="3757613" y="5543550"/>
            <a:ext cx="1285875" cy="300038"/>
          </a:xfrm>
          <a:prstGeom prst="rect">
            <a:avLst/>
          </a:prstGeom>
          <a:solidFill>
            <a:srgbClr val="FFFF00"/>
          </a:solidFill>
          <a:ln w="63500">
            <a:solidFill>
              <a:srgbClr val="0000FF"/>
            </a:solidFill>
            <a:miter lim="800000"/>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813" b="1">
                <a:solidFill>
                  <a:srgbClr val="FF3300"/>
                </a:solidFill>
                <a:latin typeface="Times New Roman" panose="02020603050405020304" pitchFamily="18" charset="0"/>
                <a:cs typeface="Times New Roman" panose="02020603050405020304" pitchFamily="18" charset="0"/>
              </a:rPr>
              <a:t>Hết giờ</a:t>
            </a:r>
            <a:endParaRPr lang="en-US" sz="2813" b="1">
              <a:solidFill>
                <a:srgbClr val="FF3300"/>
              </a:solidFill>
              <a:latin typeface=".VnTime" pitchFamily="34" charset="0"/>
              <a:cs typeface="Arial" panose="020B0604020202020204" pitchFamily="34" charset="0"/>
            </a:endParaRPr>
          </a:p>
        </p:txBody>
      </p:sp>
      <p:grpSp>
        <p:nvGrpSpPr>
          <p:cNvPr id="3098" name="Group 26"/>
          <p:cNvGrpSpPr>
            <a:grpSpLocks/>
          </p:cNvGrpSpPr>
          <p:nvPr/>
        </p:nvGrpSpPr>
        <p:grpSpPr bwMode="auto">
          <a:xfrm>
            <a:off x="2300288" y="4913313"/>
            <a:ext cx="2043112" cy="485775"/>
            <a:chOff x="142" y="1844"/>
            <a:chExt cx="4946" cy="543"/>
          </a:xfrm>
        </p:grpSpPr>
        <p:sp>
          <p:nvSpPr>
            <p:cNvPr id="55312" name="Rectangle 27"/>
            <p:cNvSpPr>
              <a:spLocks noChangeArrowheads="1"/>
            </p:cNvSpPr>
            <p:nvPr/>
          </p:nvSpPr>
          <p:spPr bwMode="auto">
            <a:xfrm>
              <a:off x="4513" y="2050"/>
              <a:ext cx="575" cy="121"/>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vi-VN" sz="100" smtClean="0">
                <a:solidFill>
                  <a:srgbClr val="000000"/>
                </a:solidFill>
                <a:latin typeface="Franklin Gothic Book"/>
                <a:cs typeface="Arial" panose="020B0604020202020204" pitchFamily="34" charset="0"/>
              </a:endParaRPr>
            </a:p>
          </p:txBody>
        </p:sp>
        <p:sp>
          <p:nvSpPr>
            <p:cNvPr id="39960" name="AutoShape 28"/>
            <p:cNvSpPr>
              <a:spLocks noChangeArrowheads="1"/>
            </p:cNvSpPr>
            <p:nvPr/>
          </p:nvSpPr>
          <p:spPr bwMode="auto">
            <a:xfrm>
              <a:off x="142" y="1844"/>
              <a:ext cx="4758" cy="543"/>
            </a:xfrm>
            <a:prstGeom prst="roundRect">
              <a:avLst>
                <a:gd name="adj" fmla="val 16667"/>
              </a:avLst>
            </a:prstGeom>
            <a:solidFill>
              <a:srgbClr val="FFFF00"/>
            </a:solidFill>
            <a:ln w="9525" algn="ctr">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fontAlgn="base">
                <a:spcBef>
                  <a:spcPct val="0"/>
                </a:spcBef>
                <a:spcAft>
                  <a:spcPct val="0"/>
                </a:spcAft>
                <a:defRPr/>
              </a:pPr>
              <a:r>
                <a:rPr lang="en-US" sz="2250" b="1">
                  <a:solidFill>
                    <a:srgbClr val="FF0000"/>
                  </a:solidFill>
                  <a:cs typeface="Arial" panose="020B0604020202020204" pitchFamily="34" charset="0"/>
                </a:rPr>
                <a:t>Đáp án: </a:t>
              </a:r>
              <a:r>
                <a:rPr lang="en-US" sz="2250" b="1" smtClean="0">
                  <a:solidFill>
                    <a:srgbClr val="FF0000"/>
                  </a:solidFill>
                  <a:cs typeface="Arial" panose="020B0604020202020204" pitchFamily="34" charset="0"/>
                </a:rPr>
                <a:t>B</a:t>
              </a:r>
              <a:endParaRPr lang="en-US" sz="2250" b="1">
                <a:solidFill>
                  <a:srgbClr val="FF0000"/>
                </a:solidFill>
                <a:cs typeface="Arial" panose="020B0604020202020204" pitchFamily="34" charset="0"/>
              </a:endParaRPr>
            </a:p>
          </p:txBody>
        </p:sp>
      </p:grpSp>
      <p:sp>
        <p:nvSpPr>
          <p:cNvPr id="40" name="Oval 9"/>
          <p:cNvSpPr>
            <a:spLocks noChangeArrowheads="1"/>
          </p:cNvSpPr>
          <p:nvPr/>
        </p:nvSpPr>
        <p:spPr bwMode="auto">
          <a:xfrm>
            <a:off x="4108450" y="5500688"/>
            <a:ext cx="642938"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4</a:t>
            </a:r>
          </a:p>
        </p:txBody>
      </p:sp>
      <p:sp>
        <p:nvSpPr>
          <p:cNvPr id="41" name="Oval 10"/>
          <p:cNvSpPr>
            <a:spLocks noChangeArrowheads="1"/>
          </p:cNvSpPr>
          <p:nvPr/>
        </p:nvSpPr>
        <p:spPr bwMode="auto">
          <a:xfrm>
            <a:off x="4171950" y="5543550"/>
            <a:ext cx="600075" cy="300038"/>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3</a:t>
            </a:r>
          </a:p>
        </p:txBody>
      </p:sp>
      <p:sp>
        <p:nvSpPr>
          <p:cNvPr id="42" name="Oval 11"/>
          <p:cNvSpPr>
            <a:spLocks noChangeArrowheads="1"/>
          </p:cNvSpPr>
          <p:nvPr/>
        </p:nvSpPr>
        <p:spPr bwMode="auto">
          <a:xfrm>
            <a:off x="4170363" y="5521325"/>
            <a:ext cx="642937"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2</a:t>
            </a:r>
          </a:p>
        </p:txBody>
      </p:sp>
      <p:sp>
        <p:nvSpPr>
          <p:cNvPr id="45" name="Oval 32"/>
          <p:cNvSpPr>
            <a:spLocks noChangeArrowheads="1"/>
          </p:cNvSpPr>
          <p:nvPr/>
        </p:nvSpPr>
        <p:spPr bwMode="auto">
          <a:xfrm>
            <a:off x="4171950" y="5500688"/>
            <a:ext cx="600075"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5</a:t>
            </a:r>
          </a:p>
        </p:txBody>
      </p:sp>
      <p:sp>
        <p:nvSpPr>
          <p:cNvPr id="46" name="Oval 35"/>
          <p:cNvSpPr>
            <a:spLocks noChangeArrowheads="1"/>
          </p:cNvSpPr>
          <p:nvPr/>
        </p:nvSpPr>
        <p:spPr bwMode="auto">
          <a:xfrm>
            <a:off x="4124325" y="5543550"/>
            <a:ext cx="600075"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1</a:t>
            </a:r>
          </a:p>
        </p:txBody>
      </p:sp>
      <p:sp>
        <p:nvSpPr>
          <p:cNvPr id="55306" name="Slide Number Placeholder 1"/>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024CB1-CEF3-4D04-B0CC-AA68FC39A299}" type="slidenum">
              <a:rPr lang="en-US" smtClean="0">
                <a:solidFill>
                  <a:srgbClr val="D38E27"/>
                </a:solidFill>
                <a:cs typeface="Arial" panose="020B0604020202020204" pitchFamily="34" charset="0"/>
              </a:rPr>
              <a:pPr/>
              <a:t>4</a:t>
            </a:fld>
            <a:endParaRPr lang="en-US" smtClean="0">
              <a:solidFill>
                <a:srgbClr val="D38E27"/>
              </a:solidFill>
              <a:cs typeface="Arial" panose="020B0604020202020204" pitchFamily="34" charset="0"/>
            </a:endParaRPr>
          </a:p>
        </p:txBody>
      </p:sp>
      <p:sp>
        <p:nvSpPr>
          <p:cNvPr id="51" name="Text Box 4"/>
          <p:cNvSpPr txBox="1">
            <a:spLocks noChangeArrowheads="1"/>
          </p:cNvSpPr>
          <p:nvPr/>
        </p:nvSpPr>
        <p:spPr bwMode="auto">
          <a:xfrm>
            <a:off x="552450" y="358676"/>
            <a:ext cx="7829550"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50000"/>
              </a:spcBef>
              <a:defRPr/>
            </a:pPr>
            <a:r>
              <a:rPr lang="en-US" sz="3200" b="1" u="sng" err="1">
                <a:solidFill>
                  <a:srgbClr val="0000FF"/>
                </a:solidFill>
                <a:latin typeface="Times New Roman" pitchFamily="18" charset="0"/>
                <a:cs typeface="Times New Roman" pitchFamily="18" charset="0"/>
              </a:rPr>
              <a:t>Câu</a:t>
            </a:r>
            <a:r>
              <a:rPr lang="en-US" sz="3200" b="1" u="sng">
                <a:solidFill>
                  <a:srgbClr val="0000FF"/>
                </a:solidFill>
                <a:latin typeface="Times New Roman" pitchFamily="18" charset="0"/>
                <a:cs typeface="Times New Roman" pitchFamily="18" charset="0"/>
              </a:rPr>
              <a:t> </a:t>
            </a:r>
            <a:r>
              <a:rPr lang="en-US" sz="3200" b="1" u="sng" smtClean="0">
                <a:solidFill>
                  <a:srgbClr val="0000FF"/>
                </a:solidFill>
                <a:latin typeface="Times New Roman" pitchFamily="18" charset="0"/>
                <a:cs typeface="Times New Roman" pitchFamily="18" charset="0"/>
              </a:rPr>
              <a:t>2:</a:t>
            </a:r>
            <a:r>
              <a:rPr lang="en-US" sz="3200" b="1" smtClean="0">
                <a:solidFill>
                  <a:srgbClr val="0000FF"/>
                </a:solidFill>
                <a:latin typeface="Times New Roman" pitchFamily="18" charset="0"/>
                <a:cs typeface="Times New Roman" pitchFamily="18" charset="0"/>
              </a:rPr>
              <a:t> </a:t>
            </a:r>
            <a:r>
              <a:rPr lang="en-US" altLang="en-US" sz="3600" b="1" smtClean="0">
                <a:solidFill>
                  <a:srgbClr val="0000FF"/>
                </a:solidFill>
                <a:latin typeface="Times New Roman" panose="02020603050405020304" pitchFamily="18" charset="0"/>
                <a:cs typeface="Times New Roman" panose="02020603050405020304" pitchFamily="18" charset="0"/>
              </a:rPr>
              <a:t>Một </a:t>
            </a:r>
            <a:r>
              <a:rPr lang="en-US" altLang="en-US" sz="3600" b="1">
                <a:solidFill>
                  <a:srgbClr val="0000FF"/>
                </a:solidFill>
                <a:latin typeface="Times New Roman" panose="02020603050405020304" pitchFamily="18" charset="0"/>
                <a:cs typeface="Times New Roman" panose="02020603050405020304" pitchFamily="18" charset="0"/>
              </a:rPr>
              <a:t>dạng tệp tin đặc biệt có tác dụng như là ngăn chứa được dùng quản lý trong việc sắp xếp các tệp tin và thư mục con</a:t>
            </a:r>
            <a:r>
              <a:rPr lang="en-US" altLang="en-US" sz="3600" b="1" smtClean="0">
                <a:solidFill>
                  <a:srgbClr val="0000FF"/>
                </a:solidFill>
                <a:latin typeface="Times New Roman" panose="02020603050405020304" pitchFamily="18" charset="0"/>
                <a:cs typeface="Times New Roman" panose="02020603050405020304" pitchFamily="18" charset="0"/>
              </a:rPr>
              <a:t> gọi là:</a:t>
            </a:r>
            <a:endParaRPr lang="en-US" sz="3600" b="1" dirty="0">
              <a:solidFill>
                <a:srgbClr val="0000FF"/>
              </a:solidFill>
              <a:latin typeface="Times New Roman" pitchFamily="18" charset="0"/>
              <a:cs typeface="Times New Roman" pitchFamily="18" charset="0"/>
            </a:endParaRPr>
          </a:p>
        </p:txBody>
      </p:sp>
      <p:sp>
        <p:nvSpPr>
          <p:cNvPr id="55308" name="TextBox 1"/>
          <p:cNvSpPr txBox="1">
            <a:spLocks noChangeArrowheads="1"/>
          </p:cNvSpPr>
          <p:nvPr/>
        </p:nvSpPr>
        <p:spPr bwMode="auto">
          <a:xfrm>
            <a:off x="424163" y="2908875"/>
            <a:ext cx="38100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600" smtClean="0">
                <a:solidFill>
                  <a:prstClr val="black"/>
                </a:solidFill>
                <a:latin typeface="Times New Roman" panose="02020603050405020304" pitchFamily="18" charset="0"/>
                <a:cs typeface="Times New Roman" panose="02020603050405020304" pitchFamily="18" charset="0"/>
              </a:rPr>
              <a:t>A. Thư mục con</a:t>
            </a:r>
            <a:endParaRPr lang="vi-VN" sz="3600" smtClean="0">
              <a:solidFill>
                <a:prstClr val="black"/>
              </a:solidFill>
              <a:latin typeface="Times New Roman" panose="02020603050405020304" pitchFamily="18" charset="0"/>
              <a:cs typeface="Times New Roman" panose="02020603050405020304" pitchFamily="18" charset="0"/>
            </a:endParaRPr>
          </a:p>
        </p:txBody>
      </p:sp>
      <p:sp>
        <p:nvSpPr>
          <p:cNvPr id="55309" name="TextBox 22"/>
          <p:cNvSpPr txBox="1">
            <a:spLocks noChangeArrowheads="1"/>
          </p:cNvSpPr>
          <p:nvPr/>
        </p:nvSpPr>
        <p:spPr bwMode="auto">
          <a:xfrm>
            <a:off x="438150" y="3675858"/>
            <a:ext cx="396240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600" smtClean="0">
                <a:solidFill>
                  <a:prstClr val="black"/>
                </a:solidFill>
                <a:latin typeface="Times New Roman" panose="02020603050405020304" pitchFamily="18" charset="0"/>
                <a:cs typeface="Times New Roman" panose="02020603050405020304" pitchFamily="18" charset="0"/>
              </a:rPr>
              <a:t>B. Thư mục</a:t>
            </a:r>
            <a:endParaRPr lang="vi-VN" sz="3600" smtClean="0">
              <a:solidFill>
                <a:prstClr val="black"/>
              </a:solidFill>
              <a:latin typeface="Times New Roman" panose="02020603050405020304" pitchFamily="18" charset="0"/>
              <a:cs typeface="Times New Roman" panose="02020603050405020304" pitchFamily="18" charset="0"/>
            </a:endParaRPr>
          </a:p>
        </p:txBody>
      </p:sp>
      <p:sp>
        <p:nvSpPr>
          <p:cNvPr id="55310" name="TextBox 23"/>
          <p:cNvSpPr txBox="1">
            <a:spLocks noChangeArrowheads="1"/>
          </p:cNvSpPr>
          <p:nvPr/>
        </p:nvSpPr>
        <p:spPr bwMode="auto">
          <a:xfrm>
            <a:off x="4200525" y="2935287"/>
            <a:ext cx="43338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600" smtClean="0">
                <a:solidFill>
                  <a:prstClr val="black"/>
                </a:solidFill>
                <a:latin typeface="Times New Roman" panose="02020603050405020304" pitchFamily="18" charset="0"/>
                <a:cs typeface="Times New Roman" panose="02020603050405020304" pitchFamily="18" charset="0"/>
              </a:rPr>
              <a:t>C. Tệp</a:t>
            </a:r>
            <a:endParaRPr lang="vi-VN" sz="3600" smtClean="0">
              <a:solidFill>
                <a:prstClr val="black"/>
              </a:solidFill>
              <a:latin typeface="Times New Roman" panose="02020603050405020304" pitchFamily="18" charset="0"/>
              <a:cs typeface="Times New Roman" panose="02020603050405020304" pitchFamily="18" charset="0"/>
            </a:endParaRPr>
          </a:p>
        </p:txBody>
      </p:sp>
      <p:sp>
        <p:nvSpPr>
          <p:cNvPr id="55311" name="TextBox 24"/>
          <p:cNvSpPr txBox="1">
            <a:spLocks noChangeArrowheads="1"/>
          </p:cNvSpPr>
          <p:nvPr/>
        </p:nvSpPr>
        <p:spPr bwMode="auto">
          <a:xfrm>
            <a:off x="4265613" y="3675858"/>
            <a:ext cx="4878387"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600" smtClean="0">
                <a:solidFill>
                  <a:prstClr val="black"/>
                </a:solidFill>
                <a:latin typeface="Times New Roman" panose="02020603050405020304" pitchFamily="18" charset="0"/>
                <a:cs typeface="Times New Roman" panose="02020603050405020304" pitchFamily="18" charset="0"/>
              </a:rPr>
              <a:t>D. Tệp con</a:t>
            </a:r>
            <a:endParaRPr lang="vi-VN" sz="3600" smtClean="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41373349"/>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grpId="0" nodeType="clickEffect">
                                  <p:stCondLst>
                                    <p:cond delay="0"/>
                                  </p:stCondLst>
                                  <p:childTnLst>
                                    <p:set>
                                      <p:cBhvr>
                                        <p:cTn id="6"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ding.wav"/>
                                        </p:tgtEl>
                                      </p:cMediaNode>
                                    </p:audio>
                                  </p:subTnLst>
                                </p:cTn>
                              </p:par>
                            </p:childTnLst>
                          </p:cTn>
                        </p:par>
                        <p:par>
                          <p:cTn id="7" fill="hold" nodeType="afterGroup">
                            <p:stCondLst>
                              <p:cond delay="1000"/>
                            </p:stCondLst>
                            <p:childTnLst>
                              <p:par>
                                <p:cTn id="8" presetID="11" presetClass="entr" presetSubtype="0" fill="hold" grpId="0" nodeType="afterEffect">
                                  <p:stCondLst>
                                    <p:cond delay="0"/>
                                  </p:stCondLst>
                                  <p:childTnLst>
                                    <p:set>
                                      <p:cBhvr>
                                        <p:cTn id="9"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2" name="ding.wav"/>
                                        </p:tgtEl>
                                      </p:cMediaNode>
                                    </p:audio>
                                  </p:subTnLst>
                                </p:cTn>
                              </p:par>
                            </p:childTnLst>
                          </p:cTn>
                        </p:par>
                        <p:par>
                          <p:cTn id="10" fill="hold" nodeType="afterGroup">
                            <p:stCondLst>
                              <p:cond delay="2000"/>
                            </p:stCondLst>
                            <p:childTnLst>
                              <p:par>
                                <p:cTn id="11" presetID="11" presetClass="entr" presetSubtype="0" fill="hold" grpId="0" nodeType="afterEffect">
                                  <p:stCondLst>
                                    <p:cond delay="0"/>
                                  </p:stCondLst>
                                  <p:childTnLst>
                                    <p:set>
                                      <p:cBhvr>
                                        <p:cTn id="12"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11"/>
                                            </p:cond>
                                          </p:stCondLst>
                                          <p:endCondLst>
                                            <p:cond evt="onStopAudio" delay="0">
                                              <p:tgtEl>
                                                <p:sldTgt/>
                                              </p:tgtEl>
                                            </p:cond>
                                          </p:endCondLst>
                                        </p:cTn>
                                        <p:tgtEl>
                                          <p:sndTgt r:embed="rId2" name="ding.wav"/>
                                        </p:tgtEl>
                                      </p:cMediaNode>
                                    </p:audio>
                                  </p:subTnLst>
                                </p:cTn>
                              </p:par>
                            </p:childTnLst>
                          </p:cTn>
                        </p:par>
                        <p:par>
                          <p:cTn id="13" fill="hold" nodeType="afterGroup">
                            <p:stCondLst>
                              <p:cond delay="3000"/>
                            </p:stCondLst>
                            <p:childTnLst>
                              <p:par>
                                <p:cTn id="14" presetID="11" presetClass="entr" presetSubtype="0" fill="hold" grpId="0" nodeType="afterEffect">
                                  <p:stCondLst>
                                    <p:cond delay="0"/>
                                  </p:stCondLst>
                                  <p:childTnLst>
                                    <p:set>
                                      <p:cBhvr>
                                        <p:cTn id="15"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14"/>
                                            </p:cond>
                                          </p:stCondLst>
                                          <p:endCondLst>
                                            <p:cond evt="onStopAudio" delay="0">
                                              <p:tgtEl>
                                                <p:sldTgt/>
                                              </p:tgtEl>
                                            </p:cond>
                                          </p:endCondLst>
                                        </p:cTn>
                                        <p:tgtEl>
                                          <p:sndTgt r:embed="rId2" name="ding.wav"/>
                                        </p:tgtEl>
                                      </p:cMediaNode>
                                    </p:audio>
                                  </p:subTnLst>
                                </p:cTn>
                              </p:par>
                            </p:childTnLst>
                          </p:cTn>
                        </p:par>
                        <p:par>
                          <p:cTn id="16" fill="hold" nodeType="afterGroup">
                            <p:stCondLst>
                              <p:cond delay="4000"/>
                            </p:stCondLst>
                            <p:childTnLst>
                              <p:par>
                                <p:cTn id="17" presetID="11" presetClass="entr" presetSubtype="0" fill="hold" grpId="0" nodeType="afterEffect">
                                  <p:stCondLst>
                                    <p:cond delay="0"/>
                                  </p:stCondLst>
                                  <p:childTnLst>
                                    <p:set>
                                      <p:cBhvr>
                                        <p:cTn id="18"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ding.wav"/>
                                        </p:tgtEl>
                                      </p:cMediaNode>
                                    </p:audio>
                                  </p:subTnLst>
                                </p:cTn>
                              </p:par>
                              <p:par>
                                <p:cTn id="19" presetID="4" presetClass="entr" presetSubtype="16" fill="hold" grpId="0" nodeType="withEffect">
                                  <p:stCondLst>
                                    <p:cond delay="0"/>
                                  </p:stCondLst>
                                  <p:childTnLst>
                                    <p:set>
                                      <p:cBhvr>
                                        <p:cTn id="20" dur="1" fill="hold">
                                          <p:stCondLst>
                                            <p:cond delay="0"/>
                                          </p:stCondLst>
                                        </p:cTn>
                                        <p:tgtEl>
                                          <p:spTgt spid="3086"/>
                                        </p:tgtEl>
                                        <p:attrNameLst>
                                          <p:attrName>style.visibility</p:attrName>
                                        </p:attrNameLst>
                                      </p:cBhvr>
                                      <p:to>
                                        <p:strVal val="visible"/>
                                      </p:to>
                                    </p:set>
                                    <p:animEffect transition="in" filter="box(in)">
                                      <p:cBhvr>
                                        <p:cTn id="21" dur="500"/>
                                        <p:tgtEl>
                                          <p:spTgt spid="3086"/>
                                        </p:tgtEl>
                                      </p:cBhvr>
                                    </p:animEffect>
                                  </p:childTnLst>
                                  <p:subTnLst>
                                    <p:audio>
                                      <p:cMediaNode>
                                        <p:cTn display="0" masterRel="sameClick">
                                          <p:stCondLst>
                                            <p:cond evt="begin" delay="0">
                                              <p:tn val="19"/>
                                            </p:cond>
                                          </p:stCondLst>
                                          <p:endCondLst>
                                            <p:cond evt="onStopAudio" delay="0">
                                              <p:tgtEl>
                                                <p:sldTgt/>
                                              </p:tgtEl>
                                            </p:cond>
                                          </p:endCondLst>
                                        </p:cTn>
                                        <p:tgtEl>
                                          <p:sndTgt r:embed="rId3" name="ringin.wav"/>
                                        </p:tgtEl>
                                      </p:cMediaNode>
                                    </p:audio>
                                  </p:sub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2" fill="hold" nodeType="clickEffect">
                                  <p:stCondLst>
                                    <p:cond delay="0"/>
                                  </p:stCondLst>
                                  <p:childTnLst>
                                    <p:set>
                                      <p:cBhvr>
                                        <p:cTn id="25" dur="1" fill="hold">
                                          <p:stCondLst>
                                            <p:cond delay="0"/>
                                          </p:stCondLst>
                                        </p:cTn>
                                        <p:tgtEl>
                                          <p:spTgt spid="3098"/>
                                        </p:tgtEl>
                                        <p:attrNameLst>
                                          <p:attrName>style.visibility</p:attrName>
                                        </p:attrNameLst>
                                      </p:cBhvr>
                                      <p:to>
                                        <p:strVal val="visible"/>
                                      </p:to>
                                    </p:set>
                                    <p:anim calcmode="lin" valueType="num">
                                      <p:cBhvr>
                                        <p:cTn id="26" dur="500" fill="hold"/>
                                        <p:tgtEl>
                                          <p:spTgt spid="3098"/>
                                        </p:tgtEl>
                                        <p:attrNameLst>
                                          <p:attrName>ppt_x</p:attrName>
                                        </p:attrNameLst>
                                      </p:cBhvr>
                                      <p:tavLst>
                                        <p:tav tm="0">
                                          <p:val>
                                            <p:strVal val="#ppt_x+#ppt_w/2"/>
                                          </p:val>
                                        </p:tav>
                                        <p:tav tm="100000">
                                          <p:val>
                                            <p:strVal val="#ppt_x"/>
                                          </p:val>
                                        </p:tav>
                                      </p:tavLst>
                                    </p:anim>
                                    <p:anim calcmode="lin" valueType="num">
                                      <p:cBhvr>
                                        <p:cTn id="27" dur="500" fill="hold"/>
                                        <p:tgtEl>
                                          <p:spTgt spid="3098"/>
                                        </p:tgtEl>
                                        <p:attrNameLst>
                                          <p:attrName>ppt_y</p:attrName>
                                        </p:attrNameLst>
                                      </p:cBhvr>
                                      <p:tavLst>
                                        <p:tav tm="0">
                                          <p:val>
                                            <p:strVal val="#ppt_y"/>
                                          </p:val>
                                        </p:tav>
                                        <p:tav tm="100000">
                                          <p:val>
                                            <p:strVal val="#ppt_y"/>
                                          </p:val>
                                        </p:tav>
                                      </p:tavLst>
                                    </p:anim>
                                    <p:anim calcmode="lin" valueType="num">
                                      <p:cBhvr>
                                        <p:cTn id="28" dur="500" fill="hold"/>
                                        <p:tgtEl>
                                          <p:spTgt spid="3098"/>
                                        </p:tgtEl>
                                        <p:attrNameLst>
                                          <p:attrName>ppt_w</p:attrName>
                                        </p:attrNameLst>
                                      </p:cBhvr>
                                      <p:tavLst>
                                        <p:tav tm="0">
                                          <p:val>
                                            <p:fltVal val="0"/>
                                          </p:val>
                                        </p:tav>
                                        <p:tav tm="100000">
                                          <p:val>
                                            <p:strVal val="#ppt_w"/>
                                          </p:val>
                                        </p:tav>
                                      </p:tavLst>
                                    </p:anim>
                                    <p:anim calcmode="lin" valueType="num">
                                      <p:cBhvr>
                                        <p:cTn id="29"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4"/>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bldLvl="0" animBg="1"/>
      <p:bldP spid="40" grpId="0" bldLvl="0" animBg="1"/>
      <p:bldP spid="41" grpId="0" bldLvl="0" animBg="1"/>
      <p:bldP spid="42" grpId="0" bldLvl="0" animBg="1"/>
      <p:bldP spid="45" grpId="0" bldLvl="0" animBg="1"/>
      <p:bldP spid="46"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13" descr="bell"/>
          <p:cNvPicPr>
            <a:picLocks noChangeAspect="1" noChangeArrowheads="1" noCrop="1"/>
          </p:cNvPicPr>
          <p:nvPr/>
        </p:nvPicPr>
        <p:blipFill>
          <a:blip r:embed="rId5">
            <a:extLst>
              <a:ext uri="{28A0092B-C50C-407E-A947-70E740481C1C}">
                <a14:useLocalDpi xmlns:a14="http://schemas.microsoft.com/office/drawing/2010/main" xmlns="" val="0"/>
              </a:ext>
            </a:extLst>
          </a:blip>
          <a:srcRect/>
          <a:stretch>
            <a:fillRect/>
          </a:stretch>
        </p:blipFill>
        <p:spPr bwMode="auto">
          <a:xfrm rot="752139">
            <a:off x="8294774" y="163853"/>
            <a:ext cx="646113" cy="6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86" name="Rectangle 14"/>
          <p:cNvSpPr>
            <a:spLocks noChangeArrowheads="1"/>
          </p:cNvSpPr>
          <p:nvPr/>
        </p:nvSpPr>
        <p:spPr bwMode="auto">
          <a:xfrm>
            <a:off x="3757613" y="5543550"/>
            <a:ext cx="1285875" cy="300038"/>
          </a:xfrm>
          <a:prstGeom prst="rect">
            <a:avLst/>
          </a:prstGeom>
          <a:solidFill>
            <a:srgbClr val="FFFF00"/>
          </a:solidFill>
          <a:ln w="63500">
            <a:solidFill>
              <a:srgbClr val="0000FF"/>
            </a:solidFill>
            <a:miter lim="800000"/>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2813" b="1">
                <a:solidFill>
                  <a:srgbClr val="FF3300"/>
                </a:solidFill>
                <a:latin typeface="Times New Roman" panose="02020603050405020304" pitchFamily="18" charset="0"/>
                <a:cs typeface="Times New Roman" panose="02020603050405020304" pitchFamily="18" charset="0"/>
              </a:rPr>
              <a:t>Hết giờ</a:t>
            </a:r>
            <a:endParaRPr lang="en-US" sz="2813" b="1">
              <a:solidFill>
                <a:srgbClr val="FF3300"/>
              </a:solidFill>
              <a:latin typeface=".VnTime" pitchFamily="34" charset="0"/>
              <a:cs typeface="Arial" panose="020B0604020202020204" pitchFamily="34" charset="0"/>
            </a:endParaRPr>
          </a:p>
        </p:txBody>
      </p:sp>
      <p:grpSp>
        <p:nvGrpSpPr>
          <p:cNvPr id="3098" name="Group 26"/>
          <p:cNvGrpSpPr>
            <a:grpSpLocks/>
          </p:cNvGrpSpPr>
          <p:nvPr/>
        </p:nvGrpSpPr>
        <p:grpSpPr bwMode="auto">
          <a:xfrm>
            <a:off x="2300288" y="4913313"/>
            <a:ext cx="2043112" cy="485775"/>
            <a:chOff x="142" y="1844"/>
            <a:chExt cx="4946" cy="543"/>
          </a:xfrm>
        </p:grpSpPr>
        <p:sp>
          <p:nvSpPr>
            <p:cNvPr id="55312" name="Rectangle 27"/>
            <p:cNvSpPr>
              <a:spLocks noChangeArrowheads="1"/>
            </p:cNvSpPr>
            <p:nvPr/>
          </p:nvSpPr>
          <p:spPr bwMode="auto">
            <a:xfrm>
              <a:off x="4513" y="2050"/>
              <a:ext cx="575" cy="121"/>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vi-VN" sz="100" smtClean="0">
                <a:solidFill>
                  <a:srgbClr val="000000"/>
                </a:solidFill>
                <a:latin typeface="Franklin Gothic Book"/>
                <a:cs typeface="Arial" panose="020B0604020202020204" pitchFamily="34" charset="0"/>
              </a:endParaRPr>
            </a:p>
          </p:txBody>
        </p:sp>
        <p:sp>
          <p:nvSpPr>
            <p:cNvPr id="39960" name="AutoShape 28"/>
            <p:cNvSpPr>
              <a:spLocks noChangeArrowheads="1"/>
            </p:cNvSpPr>
            <p:nvPr/>
          </p:nvSpPr>
          <p:spPr bwMode="auto">
            <a:xfrm>
              <a:off x="142" y="1844"/>
              <a:ext cx="4758" cy="543"/>
            </a:xfrm>
            <a:prstGeom prst="roundRect">
              <a:avLst>
                <a:gd name="adj" fmla="val 16667"/>
              </a:avLst>
            </a:prstGeom>
            <a:solidFill>
              <a:srgbClr val="FFFF00"/>
            </a:solidFill>
            <a:ln w="9525" algn="ctr">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fontAlgn="base">
                <a:spcBef>
                  <a:spcPct val="0"/>
                </a:spcBef>
                <a:spcAft>
                  <a:spcPct val="0"/>
                </a:spcAft>
                <a:defRPr/>
              </a:pPr>
              <a:r>
                <a:rPr lang="en-US" sz="2250" b="1">
                  <a:solidFill>
                    <a:srgbClr val="FF0000"/>
                  </a:solidFill>
                  <a:cs typeface="Arial" panose="020B0604020202020204" pitchFamily="34" charset="0"/>
                </a:rPr>
                <a:t>Đáp án: </a:t>
              </a:r>
              <a:r>
                <a:rPr lang="en-US" sz="2250" b="1" smtClean="0">
                  <a:solidFill>
                    <a:srgbClr val="FF0000"/>
                  </a:solidFill>
                  <a:cs typeface="Arial" panose="020B0604020202020204" pitchFamily="34" charset="0"/>
                </a:rPr>
                <a:t>B</a:t>
              </a:r>
              <a:endParaRPr lang="en-US" sz="2250" b="1">
                <a:solidFill>
                  <a:srgbClr val="FF0000"/>
                </a:solidFill>
                <a:cs typeface="Arial" panose="020B0604020202020204" pitchFamily="34" charset="0"/>
              </a:endParaRPr>
            </a:p>
          </p:txBody>
        </p:sp>
      </p:grpSp>
      <p:sp>
        <p:nvSpPr>
          <p:cNvPr id="40" name="Oval 9"/>
          <p:cNvSpPr>
            <a:spLocks noChangeArrowheads="1"/>
          </p:cNvSpPr>
          <p:nvPr/>
        </p:nvSpPr>
        <p:spPr bwMode="auto">
          <a:xfrm>
            <a:off x="4108450" y="5500688"/>
            <a:ext cx="642938"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4</a:t>
            </a:r>
          </a:p>
        </p:txBody>
      </p:sp>
      <p:sp>
        <p:nvSpPr>
          <p:cNvPr id="41" name="Oval 10"/>
          <p:cNvSpPr>
            <a:spLocks noChangeArrowheads="1"/>
          </p:cNvSpPr>
          <p:nvPr/>
        </p:nvSpPr>
        <p:spPr bwMode="auto">
          <a:xfrm>
            <a:off x="4171950" y="5543550"/>
            <a:ext cx="600075" cy="300038"/>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3</a:t>
            </a:r>
          </a:p>
        </p:txBody>
      </p:sp>
      <p:sp>
        <p:nvSpPr>
          <p:cNvPr id="42" name="Oval 11"/>
          <p:cNvSpPr>
            <a:spLocks noChangeArrowheads="1"/>
          </p:cNvSpPr>
          <p:nvPr/>
        </p:nvSpPr>
        <p:spPr bwMode="auto">
          <a:xfrm>
            <a:off x="4170363" y="5521325"/>
            <a:ext cx="642937"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2</a:t>
            </a:r>
          </a:p>
        </p:txBody>
      </p:sp>
      <p:sp>
        <p:nvSpPr>
          <p:cNvPr id="45" name="Oval 32"/>
          <p:cNvSpPr>
            <a:spLocks noChangeArrowheads="1"/>
          </p:cNvSpPr>
          <p:nvPr/>
        </p:nvSpPr>
        <p:spPr bwMode="auto">
          <a:xfrm>
            <a:off x="4171950" y="5500688"/>
            <a:ext cx="600075"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5</a:t>
            </a:r>
          </a:p>
        </p:txBody>
      </p:sp>
      <p:sp>
        <p:nvSpPr>
          <p:cNvPr id="46" name="Oval 35"/>
          <p:cNvSpPr>
            <a:spLocks noChangeArrowheads="1"/>
          </p:cNvSpPr>
          <p:nvPr/>
        </p:nvSpPr>
        <p:spPr bwMode="auto">
          <a:xfrm>
            <a:off x="4124325" y="5543550"/>
            <a:ext cx="600075" cy="342900"/>
          </a:xfrm>
          <a:prstGeom prst="ellipse">
            <a:avLst/>
          </a:prstGeom>
          <a:solidFill>
            <a:srgbClr val="800000"/>
          </a:solidFill>
          <a:ln w="63500">
            <a:solidFill>
              <a:srgbClr val="FF0000"/>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defRPr/>
            </a:pPr>
            <a:r>
              <a:rPr lang="en-US" sz="3375" b="1">
                <a:solidFill>
                  <a:srgbClr val="00FF00"/>
                </a:solidFill>
                <a:effectLst>
                  <a:outerShdw blurRad="38100" dist="38100" dir="2700000" algn="tl">
                    <a:srgbClr val="000000"/>
                  </a:outerShdw>
                </a:effectLst>
                <a:latin typeface=".VnArial" panose="020B7200000000000000" pitchFamily="34" charset="0"/>
                <a:cs typeface="Arial" panose="020B0604020202020204" pitchFamily="34" charset="0"/>
              </a:rPr>
              <a:t>1</a:t>
            </a:r>
          </a:p>
        </p:txBody>
      </p:sp>
      <p:sp>
        <p:nvSpPr>
          <p:cNvPr id="55306" name="Slide Number Placeholder 1"/>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024CB1-CEF3-4D04-B0CC-AA68FC39A299}" type="slidenum">
              <a:rPr lang="en-US" smtClean="0">
                <a:solidFill>
                  <a:srgbClr val="D38E27"/>
                </a:solidFill>
                <a:cs typeface="Arial" panose="020B0604020202020204" pitchFamily="34" charset="0"/>
              </a:rPr>
              <a:pPr/>
              <a:t>5</a:t>
            </a:fld>
            <a:endParaRPr lang="en-US" smtClean="0">
              <a:solidFill>
                <a:srgbClr val="D38E27"/>
              </a:solidFill>
              <a:cs typeface="Arial" panose="020B0604020202020204" pitchFamily="34" charset="0"/>
            </a:endParaRPr>
          </a:p>
        </p:txBody>
      </p:sp>
      <p:sp>
        <p:nvSpPr>
          <p:cNvPr id="51" name="Text Box 4"/>
          <p:cNvSpPr txBox="1">
            <a:spLocks noChangeArrowheads="1"/>
          </p:cNvSpPr>
          <p:nvPr/>
        </p:nvSpPr>
        <p:spPr bwMode="auto">
          <a:xfrm>
            <a:off x="552450" y="358676"/>
            <a:ext cx="782955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50000"/>
              </a:spcBef>
              <a:defRPr/>
            </a:pPr>
            <a:r>
              <a:rPr lang="en-US" sz="3200" b="1" u="sng" err="1">
                <a:solidFill>
                  <a:srgbClr val="0000FF"/>
                </a:solidFill>
                <a:latin typeface="Times New Roman" pitchFamily="18" charset="0"/>
                <a:cs typeface="Times New Roman" pitchFamily="18" charset="0"/>
              </a:rPr>
              <a:t>Câu</a:t>
            </a:r>
            <a:r>
              <a:rPr lang="en-US" sz="3200" b="1" u="sng">
                <a:solidFill>
                  <a:srgbClr val="0000FF"/>
                </a:solidFill>
                <a:latin typeface="Times New Roman" pitchFamily="18" charset="0"/>
                <a:cs typeface="Times New Roman" pitchFamily="18" charset="0"/>
              </a:rPr>
              <a:t> </a:t>
            </a:r>
            <a:r>
              <a:rPr lang="en-US" sz="3200" b="1" u="sng" smtClean="0">
                <a:solidFill>
                  <a:srgbClr val="0000FF"/>
                </a:solidFill>
                <a:latin typeface="Times New Roman" pitchFamily="18" charset="0"/>
                <a:cs typeface="Times New Roman" pitchFamily="18" charset="0"/>
              </a:rPr>
              <a:t>3:</a:t>
            </a:r>
            <a:r>
              <a:rPr lang="en-US" sz="3200" b="1" smtClean="0">
                <a:solidFill>
                  <a:srgbClr val="0000FF"/>
                </a:solidFill>
                <a:latin typeface="Times New Roman" pitchFamily="18" charset="0"/>
                <a:cs typeface="Times New Roman" pitchFamily="18" charset="0"/>
              </a:rPr>
              <a:t> </a:t>
            </a:r>
            <a:r>
              <a:rPr lang="en-US" altLang="en-US" sz="3600" b="1" smtClean="0">
                <a:solidFill>
                  <a:srgbClr val="0000FF"/>
                </a:solidFill>
                <a:latin typeface="Times New Roman" panose="02020603050405020304" pitchFamily="18" charset="0"/>
                <a:cs typeface="Times New Roman" panose="02020603050405020304" pitchFamily="18" charset="0"/>
              </a:rPr>
              <a:t>Tên tệp có đặc điểm:</a:t>
            </a:r>
            <a:endParaRPr lang="en-US" sz="3600" b="1" dirty="0">
              <a:solidFill>
                <a:srgbClr val="0000FF"/>
              </a:solidFill>
              <a:latin typeface="Times New Roman" pitchFamily="18" charset="0"/>
              <a:cs typeface="Times New Roman" pitchFamily="18" charset="0"/>
            </a:endParaRPr>
          </a:p>
        </p:txBody>
      </p:sp>
      <p:sp>
        <p:nvSpPr>
          <p:cNvPr id="55308" name="TextBox 1"/>
          <p:cNvSpPr txBox="1">
            <a:spLocks noChangeArrowheads="1"/>
          </p:cNvSpPr>
          <p:nvPr/>
        </p:nvSpPr>
        <p:spPr bwMode="auto">
          <a:xfrm>
            <a:off x="0" y="1701225"/>
            <a:ext cx="9305925"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200" smtClean="0">
                <a:solidFill>
                  <a:prstClr val="black"/>
                </a:solidFill>
                <a:latin typeface="Times New Roman" panose="02020603050405020304" pitchFamily="18" charset="0"/>
                <a:cs typeface="Times New Roman" panose="02020603050405020304" pitchFamily="18" charset="0"/>
              </a:rPr>
              <a:t>A. </a:t>
            </a:r>
            <a:r>
              <a:rPr lang="en-US" sz="3200" b="1">
                <a:latin typeface="Times New Roman" pitchFamily="18" charset="0"/>
                <a:cs typeface="Times New Roman" pitchFamily="18" charset="0"/>
              </a:rPr>
              <a:t>Tên tệp </a:t>
            </a:r>
            <a:r>
              <a:rPr lang="en-US" sz="3200" b="1" smtClean="0">
                <a:latin typeface="Times New Roman" pitchFamily="18" charset="0"/>
                <a:cs typeface="Times New Roman" pitchFamily="18" charset="0"/>
              </a:rPr>
              <a:t>có không có tên </a:t>
            </a:r>
            <a:r>
              <a:rPr lang="en-US" sz="3200" b="1">
                <a:latin typeface="Times New Roman" pitchFamily="18" charset="0"/>
                <a:cs typeface="Times New Roman" pitchFamily="18" charset="0"/>
              </a:rPr>
              <a:t>và phần mở </a:t>
            </a:r>
            <a:r>
              <a:rPr lang="en-US" sz="3200" b="1" smtClean="0">
                <a:latin typeface="Times New Roman" pitchFamily="18" charset="0"/>
                <a:cs typeface="Times New Roman" pitchFamily="18" charset="0"/>
              </a:rPr>
              <a:t>rộng.</a:t>
            </a:r>
            <a:r>
              <a:rPr lang="en-US" sz="3200" smtClean="0">
                <a:solidFill>
                  <a:prstClr val="black"/>
                </a:solidFill>
                <a:latin typeface="Times New Roman" panose="02020603050405020304" pitchFamily="18" charset="0"/>
                <a:cs typeface="Times New Roman" panose="02020603050405020304" pitchFamily="18" charset="0"/>
              </a:rPr>
              <a:t> </a:t>
            </a:r>
            <a:endParaRPr lang="vi-VN" sz="3200" smtClean="0">
              <a:solidFill>
                <a:prstClr val="black"/>
              </a:solidFill>
              <a:latin typeface="Times New Roman" panose="02020603050405020304" pitchFamily="18" charset="0"/>
              <a:cs typeface="Times New Roman" panose="02020603050405020304" pitchFamily="18" charset="0"/>
            </a:endParaRPr>
          </a:p>
        </p:txBody>
      </p:sp>
      <p:sp>
        <p:nvSpPr>
          <p:cNvPr id="55309" name="TextBox 22"/>
          <p:cNvSpPr txBox="1">
            <a:spLocks noChangeArrowheads="1"/>
          </p:cNvSpPr>
          <p:nvPr/>
        </p:nvSpPr>
        <p:spPr bwMode="auto">
          <a:xfrm>
            <a:off x="0" y="2387025"/>
            <a:ext cx="9305925"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200" smtClean="0">
                <a:solidFill>
                  <a:prstClr val="black"/>
                </a:solidFill>
                <a:latin typeface="Times New Roman" panose="02020603050405020304" pitchFamily="18" charset="0"/>
                <a:cs typeface="Times New Roman" panose="02020603050405020304" pitchFamily="18" charset="0"/>
              </a:rPr>
              <a:t>B. </a:t>
            </a:r>
            <a:r>
              <a:rPr lang="en-US" sz="3200" b="1">
                <a:latin typeface="Times New Roman" pitchFamily="18" charset="0"/>
                <a:cs typeface="Times New Roman" pitchFamily="18" charset="0"/>
              </a:rPr>
              <a:t>Tên tệp gồm hai phần, phần tên và phần mở rộng</a:t>
            </a:r>
            <a:r>
              <a:rPr lang="en-US" sz="3200">
                <a:solidFill>
                  <a:prstClr val="black"/>
                </a:solidFill>
                <a:latin typeface="Times New Roman" panose="02020603050405020304" pitchFamily="18" charset="0"/>
                <a:cs typeface="Times New Roman" panose="02020603050405020304" pitchFamily="18" charset="0"/>
              </a:rPr>
              <a:t> </a:t>
            </a:r>
            <a:endParaRPr lang="vi-VN" sz="3200" smtClean="0">
              <a:solidFill>
                <a:prstClr val="black"/>
              </a:solidFill>
              <a:latin typeface="Times New Roman" panose="02020603050405020304" pitchFamily="18" charset="0"/>
              <a:cs typeface="Times New Roman" panose="02020603050405020304" pitchFamily="18" charset="0"/>
            </a:endParaRPr>
          </a:p>
        </p:txBody>
      </p:sp>
      <p:sp>
        <p:nvSpPr>
          <p:cNvPr id="55310" name="TextBox 23"/>
          <p:cNvSpPr txBox="1">
            <a:spLocks noChangeArrowheads="1"/>
          </p:cNvSpPr>
          <p:nvPr/>
        </p:nvSpPr>
        <p:spPr bwMode="auto">
          <a:xfrm>
            <a:off x="90487" y="3072825"/>
            <a:ext cx="8901113"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200" b="1" smtClean="0">
                <a:solidFill>
                  <a:prstClr val="black"/>
                </a:solidFill>
                <a:latin typeface="Times New Roman" panose="02020603050405020304" pitchFamily="18" charset="0"/>
                <a:cs typeface="Times New Roman" panose="02020603050405020304" pitchFamily="18" charset="0"/>
              </a:rPr>
              <a:t>C. Tên tệp và phần mở rộng được mặc định sẵn</a:t>
            </a:r>
            <a:endParaRPr lang="vi-VN" sz="3200" b="1" smtClean="0">
              <a:solidFill>
                <a:prstClr val="black"/>
              </a:solidFill>
              <a:latin typeface="Times New Roman" panose="02020603050405020304" pitchFamily="18" charset="0"/>
              <a:cs typeface="Times New Roman" panose="02020603050405020304" pitchFamily="18" charset="0"/>
            </a:endParaRPr>
          </a:p>
        </p:txBody>
      </p:sp>
      <p:sp>
        <p:nvSpPr>
          <p:cNvPr id="55311" name="TextBox 24"/>
          <p:cNvSpPr txBox="1">
            <a:spLocks noChangeArrowheads="1"/>
          </p:cNvSpPr>
          <p:nvPr/>
        </p:nvSpPr>
        <p:spPr bwMode="auto">
          <a:xfrm>
            <a:off x="95249" y="3834825"/>
            <a:ext cx="8896351"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sz="3200" b="1" smtClean="0">
                <a:solidFill>
                  <a:prstClr val="black"/>
                </a:solidFill>
                <a:latin typeface="Times New Roman" panose="02020603050405020304" pitchFamily="18" charset="0"/>
                <a:cs typeface="Times New Roman" panose="02020603050405020304" pitchFamily="18" charset="0"/>
              </a:rPr>
              <a:t>D. Tệp chỉ có phần mở rộng chứ không có tên</a:t>
            </a:r>
            <a:endParaRPr lang="vi-VN" sz="3200" b="1" smtClean="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58326242"/>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grpId="0" nodeType="clickEffect">
                                  <p:stCondLst>
                                    <p:cond delay="0"/>
                                  </p:stCondLst>
                                  <p:childTnLst>
                                    <p:set>
                                      <p:cBhvr>
                                        <p:cTn id="6"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ding.wav"/>
                                        </p:tgtEl>
                                      </p:cMediaNode>
                                    </p:audio>
                                  </p:subTnLst>
                                </p:cTn>
                              </p:par>
                            </p:childTnLst>
                          </p:cTn>
                        </p:par>
                        <p:par>
                          <p:cTn id="7" fill="hold" nodeType="afterGroup">
                            <p:stCondLst>
                              <p:cond delay="1000"/>
                            </p:stCondLst>
                            <p:childTnLst>
                              <p:par>
                                <p:cTn id="8" presetID="11" presetClass="entr" presetSubtype="0" fill="hold" grpId="0" nodeType="afterEffect">
                                  <p:stCondLst>
                                    <p:cond delay="0"/>
                                  </p:stCondLst>
                                  <p:childTnLst>
                                    <p:set>
                                      <p:cBhvr>
                                        <p:cTn id="9"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8"/>
                                            </p:cond>
                                          </p:stCondLst>
                                          <p:endCondLst>
                                            <p:cond evt="onStopAudio" delay="0">
                                              <p:tgtEl>
                                                <p:sldTgt/>
                                              </p:tgtEl>
                                            </p:cond>
                                          </p:endCondLst>
                                        </p:cTn>
                                        <p:tgtEl>
                                          <p:sndTgt r:embed="rId2" name="ding.wav"/>
                                        </p:tgtEl>
                                      </p:cMediaNode>
                                    </p:audio>
                                  </p:subTnLst>
                                </p:cTn>
                              </p:par>
                            </p:childTnLst>
                          </p:cTn>
                        </p:par>
                        <p:par>
                          <p:cTn id="10" fill="hold" nodeType="afterGroup">
                            <p:stCondLst>
                              <p:cond delay="2000"/>
                            </p:stCondLst>
                            <p:childTnLst>
                              <p:par>
                                <p:cTn id="11" presetID="11" presetClass="entr" presetSubtype="0" fill="hold" grpId="0" nodeType="afterEffect">
                                  <p:stCondLst>
                                    <p:cond delay="0"/>
                                  </p:stCondLst>
                                  <p:childTnLst>
                                    <p:set>
                                      <p:cBhvr>
                                        <p:cTn id="12"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11"/>
                                            </p:cond>
                                          </p:stCondLst>
                                          <p:endCondLst>
                                            <p:cond evt="onStopAudio" delay="0">
                                              <p:tgtEl>
                                                <p:sldTgt/>
                                              </p:tgtEl>
                                            </p:cond>
                                          </p:endCondLst>
                                        </p:cTn>
                                        <p:tgtEl>
                                          <p:sndTgt r:embed="rId2" name="ding.wav"/>
                                        </p:tgtEl>
                                      </p:cMediaNode>
                                    </p:audio>
                                  </p:subTnLst>
                                </p:cTn>
                              </p:par>
                            </p:childTnLst>
                          </p:cTn>
                        </p:par>
                        <p:par>
                          <p:cTn id="13" fill="hold" nodeType="afterGroup">
                            <p:stCondLst>
                              <p:cond delay="3000"/>
                            </p:stCondLst>
                            <p:childTnLst>
                              <p:par>
                                <p:cTn id="14" presetID="11" presetClass="entr" presetSubtype="0" fill="hold" grpId="0" nodeType="afterEffect">
                                  <p:stCondLst>
                                    <p:cond delay="0"/>
                                  </p:stCondLst>
                                  <p:childTnLst>
                                    <p:set>
                                      <p:cBhvr>
                                        <p:cTn id="15"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14"/>
                                            </p:cond>
                                          </p:stCondLst>
                                          <p:endCondLst>
                                            <p:cond evt="onStopAudio" delay="0">
                                              <p:tgtEl>
                                                <p:sldTgt/>
                                              </p:tgtEl>
                                            </p:cond>
                                          </p:endCondLst>
                                        </p:cTn>
                                        <p:tgtEl>
                                          <p:sndTgt r:embed="rId2" name="ding.wav"/>
                                        </p:tgtEl>
                                      </p:cMediaNode>
                                    </p:audio>
                                  </p:subTnLst>
                                </p:cTn>
                              </p:par>
                            </p:childTnLst>
                          </p:cTn>
                        </p:par>
                        <p:par>
                          <p:cTn id="16" fill="hold" nodeType="afterGroup">
                            <p:stCondLst>
                              <p:cond delay="4000"/>
                            </p:stCondLst>
                            <p:childTnLst>
                              <p:par>
                                <p:cTn id="17" presetID="11" presetClass="entr" presetSubtype="0" fill="hold" grpId="0" nodeType="afterEffect">
                                  <p:stCondLst>
                                    <p:cond delay="0"/>
                                  </p:stCondLst>
                                  <p:childTnLst>
                                    <p:set>
                                      <p:cBhvr>
                                        <p:cTn id="18"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ding.wav"/>
                                        </p:tgtEl>
                                      </p:cMediaNode>
                                    </p:audio>
                                  </p:subTnLst>
                                </p:cTn>
                              </p:par>
                              <p:par>
                                <p:cTn id="19" presetID="4" presetClass="entr" presetSubtype="16" fill="hold" grpId="0" nodeType="withEffect">
                                  <p:stCondLst>
                                    <p:cond delay="0"/>
                                  </p:stCondLst>
                                  <p:childTnLst>
                                    <p:set>
                                      <p:cBhvr>
                                        <p:cTn id="20" dur="1" fill="hold">
                                          <p:stCondLst>
                                            <p:cond delay="0"/>
                                          </p:stCondLst>
                                        </p:cTn>
                                        <p:tgtEl>
                                          <p:spTgt spid="3086"/>
                                        </p:tgtEl>
                                        <p:attrNameLst>
                                          <p:attrName>style.visibility</p:attrName>
                                        </p:attrNameLst>
                                      </p:cBhvr>
                                      <p:to>
                                        <p:strVal val="visible"/>
                                      </p:to>
                                    </p:set>
                                    <p:animEffect transition="in" filter="box(in)">
                                      <p:cBhvr>
                                        <p:cTn id="21" dur="500"/>
                                        <p:tgtEl>
                                          <p:spTgt spid="3086"/>
                                        </p:tgtEl>
                                      </p:cBhvr>
                                    </p:animEffect>
                                  </p:childTnLst>
                                  <p:subTnLst>
                                    <p:audio>
                                      <p:cMediaNode>
                                        <p:cTn display="0" masterRel="sameClick">
                                          <p:stCondLst>
                                            <p:cond evt="begin" delay="0">
                                              <p:tn val="19"/>
                                            </p:cond>
                                          </p:stCondLst>
                                          <p:endCondLst>
                                            <p:cond evt="onStopAudio" delay="0">
                                              <p:tgtEl>
                                                <p:sldTgt/>
                                              </p:tgtEl>
                                            </p:cond>
                                          </p:endCondLst>
                                        </p:cTn>
                                        <p:tgtEl>
                                          <p:sndTgt r:embed="rId3" name="ringin.wav"/>
                                        </p:tgtEl>
                                      </p:cMediaNode>
                                    </p:audio>
                                  </p:sub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2" fill="hold" nodeType="clickEffect">
                                  <p:stCondLst>
                                    <p:cond delay="0"/>
                                  </p:stCondLst>
                                  <p:childTnLst>
                                    <p:set>
                                      <p:cBhvr>
                                        <p:cTn id="25" dur="1" fill="hold">
                                          <p:stCondLst>
                                            <p:cond delay="0"/>
                                          </p:stCondLst>
                                        </p:cTn>
                                        <p:tgtEl>
                                          <p:spTgt spid="3098"/>
                                        </p:tgtEl>
                                        <p:attrNameLst>
                                          <p:attrName>style.visibility</p:attrName>
                                        </p:attrNameLst>
                                      </p:cBhvr>
                                      <p:to>
                                        <p:strVal val="visible"/>
                                      </p:to>
                                    </p:set>
                                    <p:anim calcmode="lin" valueType="num">
                                      <p:cBhvr>
                                        <p:cTn id="26" dur="500" fill="hold"/>
                                        <p:tgtEl>
                                          <p:spTgt spid="3098"/>
                                        </p:tgtEl>
                                        <p:attrNameLst>
                                          <p:attrName>ppt_x</p:attrName>
                                        </p:attrNameLst>
                                      </p:cBhvr>
                                      <p:tavLst>
                                        <p:tav tm="0">
                                          <p:val>
                                            <p:strVal val="#ppt_x+#ppt_w/2"/>
                                          </p:val>
                                        </p:tav>
                                        <p:tav tm="100000">
                                          <p:val>
                                            <p:strVal val="#ppt_x"/>
                                          </p:val>
                                        </p:tav>
                                      </p:tavLst>
                                    </p:anim>
                                    <p:anim calcmode="lin" valueType="num">
                                      <p:cBhvr>
                                        <p:cTn id="27" dur="500" fill="hold"/>
                                        <p:tgtEl>
                                          <p:spTgt spid="3098"/>
                                        </p:tgtEl>
                                        <p:attrNameLst>
                                          <p:attrName>ppt_y</p:attrName>
                                        </p:attrNameLst>
                                      </p:cBhvr>
                                      <p:tavLst>
                                        <p:tav tm="0">
                                          <p:val>
                                            <p:strVal val="#ppt_y"/>
                                          </p:val>
                                        </p:tav>
                                        <p:tav tm="100000">
                                          <p:val>
                                            <p:strVal val="#ppt_y"/>
                                          </p:val>
                                        </p:tav>
                                      </p:tavLst>
                                    </p:anim>
                                    <p:anim calcmode="lin" valueType="num">
                                      <p:cBhvr>
                                        <p:cTn id="28" dur="500" fill="hold"/>
                                        <p:tgtEl>
                                          <p:spTgt spid="3098"/>
                                        </p:tgtEl>
                                        <p:attrNameLst>
                                          <p:attrName>ppt_w</p:attrName>
                                        </p:attrNameLst>
                                      </p:cBhvr>
                                      <p:tavLst>
                                        <p:tav tm="0">
                                          <p:val>
                                            <p:fltVal val="0"/>
                                          </p:val>
                                        </p:tav>
                                        <p:tav tm="100000">
                                          <p:val>
                                            <p:strVal val="#ppt_w"/>
                                          </p:val>
                                        </p:tav>
                                      </p:tavLst>
                                    </p:anim>
                                    <p:anim calcmode="lin" valueType="num">
                                      <p:cBhvr>
                                        <p:cTn id="29"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4"/>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bldLvl="0" animBg="1"/>
      <p:bldP spid="40" grpId="0" bldLvl="0" animBg="1"/>
      <p:bldP spid="41" grpId="0" bldLvl="0" animBg="1"/>
      <p:bldP spid="42" grpId="0" bldLvl="0" animBg="1"/>
      <p:bldP spid="45" grpId="0" bldLvl="0" animBg="1"/>
      <p:bldP spid="4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274" y="1485202"/>
            <a:ext cx="9144000" cy="1752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dirty="0">
                <a:solidFill>
                  <a:srgbClr val="FF0000"/>
                </a:solidFill>
                <a:latin typeface="Times New Roman" panose="02020603050405020304" pitchFamily="18" charset="0"/>
                <a:cs typeface="Times New Roman" panose="02020603050405020304" pitchFamily="18" charset="0"/>
              </a:rPr>
              <a:t>Wednesday, </a:t>
            </a:r>
            <a:r>
              <a:rPr lang="vi-VN" sz="3600" b="1" dirty="0">
                <a:solidFill>
                  <a:srgbClr val="FF0000"/>
                </a:solidFill>
                <a:latin typeface="Times New Roman" panose="02020603050405020304" pitchFamily="18" charset="0"/>
                <a:cs typeface="Times New Roman" panose="02020603050405020304" pitchFamily="18" charset="0"/>
              </a:rPr>
              <a:t>September </a:t>
            </a:r>
            <a:r>
              <a:rPr lang="en-US" sz="3600" b="1" dirty="0">
                <a:solidFill>
                  <a:srgbClr val="FF0000"/>
                </a:solidFill>
                <a:latin typeface="Times New Roman" panose="02020603050405020304" pitchFamily="18" charset="0"/>
                <a:cs typeface="Times New Roman" panose="02020603050405020304" pitchFamily="18" charset="0"/>
              </a:rPr>
              <a:t>30</a:t>
            </a:r>
            <a:r>
              <a:rPr lang="en-US" sz="3600" b="1" baseline="30000" dirty="0">
                <a:solidFill>
                  <a:srgbClr val="FF0000"/>
                </a:solidFill>
                <a:latin typeface="Times New Roman" panose="02020603050405020304" pitchFamily="18" charset="0"/>
                <a:cs typeface="Times New Roman" panose="02020603050405020304" pitchFamily="18" charset="0"/>
              </a:rPr>
              <a:t>th </a:t>
            </a:r>
            <a:r>
              <a:rPr lang="en-US" sz="3600" b="1" dirty="0" smtClean="0">
                <a:solidFill>
                  <a:srgbClr val="FF0000"/>
                </a:solidFill>
                <a:latin typeface="Times New Roman" panose="02020603050405020304" pitchFamily="18" charset="0"/>
                <a:cs typeface="Times New Roman" panose="02020603050405020304" pitchFamily="18" charset="0"/>
              </a:rPr>
              <a:t>2020</a:t>
            </a:r>
            <a:r>
              <a:rPr lang="en-US" sz="3600" b="1" dirty="0" smtClean="0"/>
              <a:t/>
            </a:r>
            <a:br>
              <a:rPr lang="en-US" sz="3600" b="1" dirty="0" smtClean="0"/>
            </a:br>
            <a:r>
              <a:rPr lang="en-US" sz="3600" b="1" dirty="0" smtClean="0">
                <a:solidFill>
                  <a:srgbClr val="FF0000"/>
                </a:solidFill>
                <a:latin typeface="Times New Roman" panose="02020603050405020304" pitchFamily="18" charset="0"/>
                <a:cs typeface="Times New Roman" panose="02020603050405020304" pitchFamily="18" charset="0"/>
              </a:rPr>
              <a:t>Tin </a:t>
            </a:r>
            <a:r>
              <a:rPr lang="en-US" sz="3600" b="1" dirty="0" err="1" smtClean="0">
                <a:solidFill>
                  <a:srgbClr val="FF0000"/>
                </a:solidFill>
                <a:latin typeface="Times New Roman" panose="02020603050405020304" pitchFamily="18" charset="0"/>
                <a:cs typeface="Times New Roman" panose="02020603050405020304" pitchFamily="18" charset="0"/>
              </a:rPr>
              <a:t>học</a:t>
            </a:r>
            <a:r>
              <a:rPr lang="en-US" sz="3600" b="1" dirty="0" smtClean="0">
                <a:solidFill>
                  <a:srgbClr val="FF0000"/>
                </a:solidFill>
                <a:latin typeface="Times New Roman" panose="02020603050405020304" pitchFamily="18" charset="0"/>
                <a:cs typeface="Times New Roman" panose="02020603050405020304" pitchFamily="18" charset="0"/>
              </a:rPr>
              <a:t/>
            </a:r>
            <a:br>
              <a:rPr lang="en-US" sz="3600" b="1" dirty="0" smtClean="0">
                <a:solidFill>
                  <a:srgbClr val="FF0000"/>
                </a:solidFill>
                <a:latin typeface="Times New Roman" panose="02020603050405020304" pitchFamily="18" charset="0"/>
                <a:cs typeface="Times New Roman" panose="02020603050405020304" pitchFamily="18" charset="0"/>
              </a:rPr>
            </a:br>
            <a:r>
              <a:rPr lang="en-US" sz="3600" b="1" spc="50" dirty="0" err="1"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Tiết</a:t>
            </a:r>
            <a:r>
              <a:rPr lang="en-US" sz="3600"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7: CÁC THAO TÁC VỚI TỆP (</a:t>
            </a:r>
            <a:r>
              <a:rPr lang="en-US" sz="3600" b="1" spc="50" dirty="0" err="1"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tiết</a:t>
            </a:r>
            <a:r>
              <a:rPr lang="en-US" sz="3600"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1)</a:t>
            </a:r>
            <a:endParaRPr lang="en-US" sz="3600" b="1" spc="50" dirty="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itle 1"/>
          <p:cNvSpPr txBox="1">
            <a:spLocks/>
          </p:cNvSpPr>
          <p:nvPr/>
        </p:nvSpPr>
        <p:spPr>
          <a:xfrm>
            <a:off x="1981200" y="1"/>
            <a:ext cx="6934200" cy="68579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smtClean="0">
              <a:ln>
                <a:noFill/>
              </a:ln>
              <a:solidFill>
                <a:schemeClr val="tx1"/>
              </a:solidFill>
              <a:effectLst/>
              <a:uLnTx/>
              <a:uFillTx/>
              <a:latin typeface="Ancuu" pitchFamily="2" charset="0"/>
              <a:ea typeface="+mj-ea"/>
              <a:cs typeface="Times New Roman" pitchFamily="18" charset="0"/>
            </a:endParaRPr>
          </a:p>
        </p:txBody>
      </p:sp>
      <p:pic>
        <p:nvPicPr>
          <p:cNvPr id="2050" name="Picture 2" descr="C:\Users\ACER\AppData\Local\Microsoft\Windows\Temporary Internet Files\Content.IE5\00WZCH5L\school_building[1].jpg"/>
          <p:cNvPicPr>
            <a:picLocks noChangeAspect="1" noChangeArrowheads="1"/>
          </p:cNvPicPr>
          <p:nvPr/>
        </p:nvPicPr>
        <p:blipFill>
          <a:blip r:embed="rId3" cstate="print"/>
          <a:srcRect/>
          <a:stretch>
            <a:fillRect/>
          </a:stretch>
        </p:blipFill>
        <p:spPr bwMode="auto">
          <a:xfrm>
            <a:off x="0" y="4648200"/>
            <a:ext cx="2049228" cy="1905001"/>
          </a:xfrm>
          <a:prstGeom prst="rect">
            <a:avLst/>
          </a:prstGeom>
          <a:noFill/>
        </p:spPr>
      </p:pic>
      <p:pic>
        <p:nvPicPr>
          <p:cNvPr id="2061" name="Picture 13" descr="C:\Users\ACER\AppData\Local\Microsoft\Windows\Temporary Internet Files\Content.IE5\00WZCH5L\5-Free-Summer-Clipart-Illustration-Of-A-Happy-Smiling-Sun[1].png"/>
          <p:cNvPicPr>
            <a:picLocks noChangeAspect="1" noChangeArrowheads="1"/>
          </p:cNvPicPr>
          <p:nvPr/>
        </p:nvPicPr>
        <p:blipFill>
          <a:blip r:embed="rId4" cstate="print"/>
          <a:srcRect/>
          <a:stretch>
            <a:fillRect/>
          </a:stretch>
        </p:blipFill>
        <p:spPr bwMode="auto">
          <a:xfrm>
            <a:off x="7701159" y="1"/>
            <a:ext cx="1442839" cy="1219199"/>
          </a:xfrm>
          <a:prstGeom prst="rect">
            <a:avLst/>
          </a:prstGeom>
          <a:noFill/>
        </p:spPr>
      </p:pic>
      <p:pic>
        <p:nvPicPr>
          <p:cNvPr id="8" name="Picture 7" descr="Capturrrre.PNG"/>
          <p:cNvPicPr>
            <a:picLocks noChangeAspect="1"/>
          </p:cNvPicPr>
          <p:nvPr/>
        </p:nvPicPr>
        <p:blipFill>
          <a:blip r:embed="rId5" cstate="print"/>
          <a:stretch>
            <a:fillRect/>
          </a:stretch>
        </p:blipFill>
        <p:spPr>
          <a:xfrm>
            <a:off x="1664037" y="3581400"/>
            <a:ext cx="1445172" cy="1676400"/>
          </a:xfrm>
          <a:prstGeom prst="rect">
            <a:avLst/>
          </a:prstGeom>
        </p:spPr>
      </p:pic>
      <p:pic>
        <p:nvPicPr>
          <p:cNvPr id="10" name="Picture 9" descr="Capturffe.PNG"/>
          <p:cNvPicPr>
            <a:picLocks noChangeAspect="1"/>
          </p:cNvPicPr>
          <p:nvPr/>
        </p:nvPicPr>
        <p:blipFill>
          <a:blip r:embed="rId6" cstate="print"/>
          <a:stretch>
            <a:fillRect/>
          </a:stretch>
        </p:blipFill>
        <p:spPr>
          <a:xfrm>
            <a:off x="3924300" y="3580001"/>
            <a:ext cx="1524000" cy="1677799"/>
          </a:xfrm>
          <a:prstGeom prst="rect">
            <a:avLst/>
          </a:prstGeom>
        </p:spPr>
      </p:pic>
      <p:pic>
        <p:nvPicPr>
          <p:cNvPr id="11" name="Picture 10" descr="Capture1.PNG"/>
          <p:cNvPicPr>
            <a:picLocks noChangeAspect="1"/>
          </p:cNvPicPr>
          <p:nvPr/>
        </p:nvPicPr>
        <p:blipFill>
          <a:blip r:embed="rId7" cstate="print"/>
          <a:stretch>
            <a:fillRect/>
          </a:stretch>
        </p:blipFill>
        <p:spPr>
          <a:xfrm>
            <a:off x="6287203" y="3657600"/>
            <a:ext cx="1592580" cy="1676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ox(in)">
                                      <p:cBhvr>
                                        <p:cTn id="10" dur="500"/>
                                        <p:tgtEl>
                                          <p:spTgt spid="10"/>
                                        </p:tgtEl>
                                      </p:cBhvr>
                                    </p:animEffect>
                                  </p:childTnLst>
                                </p:cTn>
                              </p:par>
                              <p:par>
                                <p:cTn id="11" presetID="5" presetClass="entr" presetSubtype="1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1. Đổi tên (Rename) tệp</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9" name="Content Placeholder 25"/>
          <p:cNvSpPr>
            <a:spLocks noGrp="1"/>
          </p:cNvSpPr>
          <p:nvPr>
            <p:ph idx="1"/>
          </p:nvPr>
        </p:nvSpPr>
        <p:spPr>
          <a:xfrm>
            <a:off x="381000" y="1524000"/>
            <a:ext cx="5029200" cy="4800600"/>
          </a:xfrm>
        </p:spPr>
        <p:txBody>
          <a:bodyPr/>
          <a:lstStyle/>
          <a:p>
            <a:pPr>
              <a:buNone/>
            </a:pPr>
            <a:r>
              <a:rPr lang="en-US" dirty="0" smtClean="0">
                <a:solidFill>
                  <a:srgbClr val="0070C0"/>
                </a:solidFill>
              </a:rPr>
              <a:t>   </a:t>
            </a:r>
            <a:r>
              <a:rPr lang="en-US" dirty="0" err="1" smtClean="0">
                <a:solidFill>
                  <a:srgbClr val="0070C0"/>
                </a:solidFill>
              </a:rPr>
              <a:t>Các</a:t>
            </a:r>
            <a:r>
              <a:rPr lang="en-US" dirty="0" smtClean="0">
                <a:solidFill>
                  <a:srgbClr val="0070C0"/>
                </a:solidFill>
              </a:rPr>
              <a:t> </a:t>
            </a:r>
            <a:r>
              <a:rPr lang="en-US" dirty="0" err="1" smtClean="0">
                <a:solidFill>
                  <a:srgbClr val="0070C0"/>
                </a:solidFill>
              </a:rPr>
              <a:t>thao</a:t>
            </a:r>
            <a:r>
              <a:rPr lang="en-US" dirty="0" smtClean="0">
                <a:solidFill>
                  <a:srgbClr val="0070C0"/>
                </a:solidFill>
              </a:rPr>
              <a:t> </a:t>
            </a:r>
            <a:r>
              <a:rPr lang="en-US" dirty="0" err="1" smtClean="0">
                <a:solidFill>
                  <a:srgbClr val="0070C0"/>
                </a:solidFill>
              </a:rPr>
              <a:t>tác</a:t>
            </a:r>
            <a:r>
              <a:rPr lang="en-US" dirty="0" smtClean="0">
                <a:solidFill>
                  <a:srgbClr val="0070C0"/>
                </a:solidFill>
              </a:rPr>
              <a:t> </a:t>
            </a:r>
            <a:r>
              <a:rPr lang="en-US" dirty="0" err="1" smtClean="0">
                <a:solidFill>
                  <a:srgbClr val="0070C0"/>
                </a:solidFill>
              </a:rPr>
              <a:t>đổi</a:t>
            </a:r>
            <a:r>
              <a:rPr lang="en-US" dirty="0" smtClean="0">
                <a:solidFill>
                  <a:srgbClr val="0070C0"/>
                </a:solidFill>
              </a:rPr>
              <a:t> </a:t>
            </a:r>
            <a:r>
              <a:rPr lang="en-US" dirty="0" err="1" smtClean="0">
                <a:solidFill>
                  <a:srgbClr val="0070C0"/>
                </a:solidFill>
              </a:rPr>
              <a:t>tên</a:t>
            </a:r>
            <a:r>
              <a:rPr lang="en-US" dirty="0" smtClean="0">
                <a:solidFill>
                  <a:srgbClr val="0070C0"/>
                </a:solidFill>
              </a:rPr>
              <a:t> </a:t>
            </a:r>
            <a:r>
              <a:rPr lang="en-US" dirty="0" err="1" smtClean="0">
                <a:solidFill>
                  <a:srgbClr val="0070C0"/>
                </a:solidFill>
              </a:rPr>
              <a:t>tệp</a:t>
            </a:r>
            <a:r>
              <a:rPr lang="en-US" dirty="0" smtClean="0">
                <a:solidFill>
                  <a:srgbClr val="0070C0"/>
                </a:solidFill>
              </a:rPr>
              <a:t>:</a:t>
            </a:r>
          </a:p>
          <a:p>
            <a:r>
              <a:rPr lang="en-US" dirty="0" err="1" smtClean="0">
                <a:solidFill>
                  <a:srgbClr val="0070C0"/>
                </a:solidFill>
              </a:rPr>
              <a:t>Bước</a:t>
            </a:r>
            <a:r>
              <a:rPr lang="en-US" dirty="0" smtClean="0">
                <a:solidFill>
                  <a:srgbClr val="0070C0"/>
                </a:solidFill>
              </a:rPr>
              <a:t> 1: </a:t>
            </a:r>
            <a:r>
              <a:rPr lang="en-US" dirty="0" err="1" smtClean="0">
                <a:solidFill>
                  <a:srgbClr val="0070C0"/>
                </a:solidFill>
              </a:rPr>
              <a:t>Nháy</a:t>
            </a:r>
            <a:r>
              <a:rPr lang="en-US" dirty="0" smtClean="0">
                <a:solidFill>
                  <a:srgbClr val="0070C0"/>
                </a:solidFill>
              </a:rPr>
              <a:t> </a:t>
            </a:r>
            <a:r>
              <a:rPr lang="en-US" dirty="0" err="1" smtClean="0">
                <a:solidFill>
                  <a:srgbClr val="0070C0"/>
                </a:solidFill>
              </a:rPr>
              <a:t>phải</a:t>
            </a:r>
            <a:r>
              <a:rPr lang="en-US" dirty="0" smtClean="0">
                <a:solidFill>
                  <a:srgbClr val="0070C0"/>
                </a:solidFill>
              </a:rPr>
              <a:t> </a:t>
            </a:r>
            <a:r>
              <a:rPr lang="en-US" dirty="0" err="1" smtClean="0">
                <a:solidFill>
                  <a:srgbClr val="0070C0"/>
                </a:solidFill>
              </a:rPr>
              <a:t>chuột</a:t>
            </a:r>
            <a:r>
              <a:rPr lang="en-US" dirty="0" smtClean="0">
                <a:solidFill>
                  <a:srgbClr val="0070C0"/>
                </a:solidFill>
              </a:rPr>
              <a:t> </a:t>
            </a:r>
            <a:r>
              <a:rPr lang="en-US" dirty="0" err="1" smtClean="0">
                <a:solidFill>
                  <a:srgbClr val="0070C0"/>
                </a:solidFill>
              </a:rPr>
              <a:t>vào</a:t>
            </a:r>
            <a:r>
              <a:rPr lang="en-US" dirty="0" smtClean="0">
                <a:solidFill>
                  <a:srgbClr val="0070C0"/>
                </a:solidFill>
              </a:rPr>
              <a:t> </a:t>
            </a:r>
            <a:r>
              <a:rPr lang="en-US" dirty="0" err="1" smtClean="0">
                <a:solidFill>
                  <a:srgbClr val="0070C0"/>
                </a:solidFill>
              </a:rPr>
              <a:t>tệp</a:t>
            </a:r>
            <a:r>
              <a:rPr lang="en-US" dirty="0" smtClean="0">
                <a:solidFill>
                  <a:srgbClr val="0070C0"/>
                </a:solidFill>
              </a:rPr>
              <a:t> </a:t>
            </a:r>
            <a:r>
              <a:rPr lang="en-US" dirty="0" err="1" smtClean="0">
                <a:solidFill>
                  <a:srgbClr val="0070C0"/>
                </a:solidFill>
              </a:rPr>
              <a:t>cần</a:t>
            </a:r>
            <a:r>
              <a:rPr lang="en-US" dirty="0" smtClean="0">
                <a:solidFill>
                  <a:srgbClr val="0070C0"/>
                </a:solidFill>
              </a:rPr>
              <a:t> </a:t>
            </a:r>
            <a:r>
              <a:rPr lang="en-US" dirty="0" err="1" smtClean="0">
                <a:solidFill>
                  <a:srgbClr val="0070C0"/>
                </a:solidFill>
              </a:rPr>
              <a:t>đổi</a:t>
            </a:r>
            <a:r>
              <a:rPr lang="en-US" dirty="0" smtClean="0">
                <a:solidFill>
                  <a:srgbClr val="0070C0"/>
                </a:solidFill>
              </a:rPr>
              <a:t> </a:t>
            </a:r>
            <a:r>
              <a:rPr lang="en-US" dirty="0" err="1" smtClean="0">
                <a:solidFill>
                  <a:srgbClr val="0070C0"/>
                </a:solidFill>
              </a:rPr>
              <a:t>tên</a:t>
            </a:r>
            <a:r>
              <a:rPr lang="en-US" dirty="0" smtClean="0">
                <a:solidFill>
                  <a:srgbClr val="0070C0"/>
                </a:solidFill>
              </a:rPr>
              <a:t>, </a:t>
            </a:r>
          </a:p>
          <a:p>
            <a:r>
              <a:rPr lang="en-US" dirty="0" err="1">
                <a:solidFill>
                  <a:srgbClr val="0070C0"/>
                </a:solidFill>
              </a:rPr>
              <a:t>Bước</a:t>
            </a:r>
            <a:r>
              <a:rPr lang="en-US" dirty="0">
                <a:solidFill>
                  <a:srgbClr val="0070C0"/>
                </a:solidFill>
              </a:rPr>
              <a:t> 2: </a:t>
            </a:r>
            <a:r>
              <a:rPr lang="en-US" dirty="0" err="1" smtClean="0">
                <a:solidFill>
                  <a:srgbClr val="0070C0"/>
                </a:solidFill>
              </a:rPr>
              <a:t>Chọn</a:t>
            </a:r>
            <a:r>
              <a:rPr lang="en-US" dirty="0" smtClean="0">
                <a:solidFill>
                  <a:srgbClr val="0070C0"/>
                </a:solidFill>
              </a:rPr>
              <a:t> Rename</a:t>
            </a:r>
          </a:p>
          <a:p>
            <a:r>
              <a:rPr lang="en-US" dirty="0" err="1" smtClean="0">
                <a:solidFill>
                  <a:srgbClr val="0070C0"/>
                </a:solidFill>
              </a:rPr>
              <a:t>Bước</a:t>
            </a:r>
            <a:r>
              <a:rPr lang="en-US" dirty="0" smtClean="0">
                <a:solidFill>
                  <a:srgbClr val="0070C0"/>
                </a:solidFill>
              </a:rPr>
              <a:t> 3: </a:t>
            </a:r>
            <a:r>
              <a:rPr lang="en-US" dirty="0" err="1" smtClean="0">
                <a:solidFill>
                  <a:srgbClr val="0070C0"/>
                </a:solidFill>
              </a:rPr>
              <a:t>Gõ</a:t>
            </a:r>
            <a:r>
              <a:rPr lang="en-US" dirty="0" smtClean="0">
                <a:solidFill>
                  <a:srgbClr val="0070C0"/>
                </a:solidFill>
              </a:rPr>
              <a:t> </a:t>
            </a:r>
            <a:r>
              <a:rPr lang="en-US" dirty="0" err="1" smtClean="0">
                <a:solidFill>
                  <a:srgbClr val="0070C0"/>
                </a:solidFill>
              </a:rPr>
              <a:t>tên</a:t>
            </a:r>
            <a:r>
              <a:rPr lang="en-US" dirty="0" smtClean="0">
                <a:solidFill>
                  <a:srgbClr val="0070C0"/>
                </a:solidFill>
              </a:rPr>
              <a:t> </a:t>
            </a:r>
            <a:r>
              <a:rPr lang="en-US" dirty="0" err="1" smtClean="0">
                <a:solidFill>
                  <a:srgbClr val="0070C0"/>
                </a:solidFill>
              </a:rPr>
              <a:t>mới</a:t>
            </a:r>
            <a:r>
              <a:rPr lang="en-US" dirty="0" smtClean="0">
                <a:solidFill>
                  <a:srgbClr val="0070C0"/>
                </a:solidFill>
              </a:rPr>
              <a:t> </a:t>
            </a:r>
            <a:r>
              <a:rPr lang="en-US" dirty="0" err="1" smtClean="0">
                <a:solidFill>
                  <a:srgbClr val="0070C0"/>
                </a:solidFill>
              </a:rPr>
              <a:t>cho</a:t>
            </a:r>
            <a:r>
              <a:rPr lang="en-US" dirty="0" smtClean="0">
                <a:solidFill>
                  <a:srgbClr val="0070C0"/>
                </a:solidFill>
              </a:rPr>
              <a:t> </a:t>
            </a:r>
            <a:r>
              <a:rPr lang="en-US" dirty="0" err="1" smtClean="0">
                <a:solidFill>
                  <a:srgbClr val="0070C0"/>
                </a:solidFill>
              </a:rPr>
              <a:t>tệp</a:t>
            </a:r>
            <a:endParaRPr lang="en-US" dirty="0" smtClean="0">
              <a:solidFill>
                <a:srgbClr val="0070C0"/>
              </a:solidFill>
            </a:endParaRPr>
          </a:p>
          <a:p>
            <a:r>
              <a:rPr lang="en-US" dirty="0" err="1" smtClean="0">
                <a:solidFill>
                  <a:srgbClr val="0070C0"/>
                </a:solidFill>
              </a:rPr>
              <a:t>Bước</a:t>
            </a:r>
            <a:r>
              <a:rPr lang="en-US" smtClean="0">
                <a:solidFill>
                  <a:srgbClr val="0070C0"/>
                </a:solidFill>
              </a:rPr>
              <a:t> 4: </a:t>
            </a:r>
            <a:r>
              <a:rPr lang="en-US" dirty="0" err="1" smtClean="0">
                <a:solidFill>
                  <a:srgbClr val="0070C0"/>
                </a:solidFill>
              </a:rPr>
              <a:t>Nhấn</a:t>
            </a:r>
            <a:r>
              <a:rPr lang="en-US" dirty="0" smtClean="0">
                <a:solidFill>
                  <a:srgbClr val="0070C0"/>
                </a:solidFill>
              </a:rPr>
              <a:t> Enter</a:t>
            </a:r>
            <a:endParaRPr lang="en-US" dirty="0">
              <a:solidFill>
                <a:srgbClr val="0070C0"/>
              </a:solidFill>
            </a:endParaRPr>
          </a:p>
        </p:txBody>
      </p:sp>
      <p:pic>
        <p:nvPicPr>
          <p:cNvPr id="20482" name="Picture 2"/>
          <p:cNvPicPr>
            <a:picLocks noChangeAspect="1" noChangeArrowheads="1"/>
          </p:cNvPicPr>
          <p:nvPr/>
        </p:nvPicPr>
        <p:blipFill>
          <a:blip r:embed="rId4" cstate="print"/>
          <a:srcRect/>
          <a:stretch>
            <a:fillRect/>
          </a:stretch>
        </p:blipFill>
        <p:spPr bwMode="auto">
          <a:xfrm>
            <a:off x="5562600" y="1228987"/>
            <a:ext cx="3352800" cy="5629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4" presetClass="entr" presetSubtype="16" fill="hold" nodeType="afterEffect">
                                  <p:stCondLst>
                                    <p:cond delay="0"/>
                                  </p:stCondLst>
                                  <p:childTnLst>
                                    <p:set>
                                      <p:cBhvr>
                                        <p:cTn id="23" dur="1" fill="hold">
                                          <p:stCondLst>
                                            <p:cond delay="0"/>
                                          </p:stCondLst>
                                        </p:cTn>
                                        <p:tgtEl>
                                          <p:spTgt spid="20482"/>
                                        </p:tgtEl>
                                        <p:attrNameLst>
                                          <p:attrName>style.visibility</p:attrName>
                                        </p:attrNameLst>
                                      </p:cBhvr>
                                      <p:to>
                                        <p:strVal val="visible"/>
                                      </p:to>
                                    </p:set>
                                    <p:animEffect transition="in" filter="box(in)">
                                      <p:cBhvr>
                                        <p:cTn id="24" dur="500"/>
                                        <p:tgtEl>
                                          <p:spTgt spid="2048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anim calcmode="lin" valueType="num">
                                      <p:cBhvr additive="base">
                                        <p:cTn id="2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 calcmode="lin" valueType="num">
                                      <p:cBhvr additive="base">
                                        <p:cTn id="3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3"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2. Sao chép (Copy) tệp</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4" cstate="print"/>
          <a:srcRect/>
          <a:stretch>
            <a:fillRect/>
          </a:stretch>
        </p:blipFill>
        <p:spPr bwMode="auto">
          <a:xfrm>
            <a:off x="7791337" y="1"/>
            <a:ext cx="1352663" cy="1143000"/>
          </a:xfrm>
          <a:prstGeom prst="rect">
            <a:avLst/>
          </a:prstGeom>
          <a:noFill/>
        </p:spPr>
      </p:pic>
      <p:sp>
        <p:nvSpPr>
          <p:cNvPr id="26" name="Content Placeholder 25"/>
          <p:cNvSpPr>
            <a:spLocks noGrp="1"/>
          </p:cNvSpPr>
          <p:nvPr>
            <p:ph idx="1"/>
          </p:nvPr>
        </p:nvSpPr>
        <p:spPr>
          <a:xfrm>
            <a:off x="228600" y="1524000"/>
            <a:ext cx="5105400" cy="4953000"/>
          </a:xfrm>
        </p:spPr>
        <p:txBody>
          <a:bodyPr/>
          <a:lstStyle/>
          <a:p>
            <a:pPr>
              <a:buNone/>
            </a:pPr>
            <a:r>
              <a:rPr lang="en-US" smtClean="0">
                <a:solidFill>
                  <a:srgbClr val="0070C0"/>
                </a:solidFill>
              </a:rPr>
              <a:t>   Các thao tác sao chép tệp</a:t>
            </a:r>
          </a:p>
          <a:p>
            <a:r>
              <a:rPr lang="en-US" smtClean="0">
                <a:solidFill>
                  <a:srgbClr val="0070C0"/>
                </a:solidFill>
              </a:rPr>
              <a:t>Bước 1: Nháy phải chuột vào tệp cần sao chép, chọn Copy</a:t>
            </a:r>
          </a:p>
          <a:p>
            <a:r>
              <a:rPr lang="en-US" smtClean="0">
                <a:solidFill>
                  <a:srgbClr val="0070C0"/>
                </a:solidFill>
              </a:rPr>
              <a:t>Bước 2: Mở thư mục sẽ chứa, nháy phải chuột, chọn Paste</a:t>
            </a:r>
            <a:endParaRPr lang="en-US">
              <a:solidFill>
                <a:srgbClr val="0070C0"/>
              </a:solidFill>
            </a:endParaRPr>
          </a:p>
        </p:txBody>
      </p:sp>
      <p:pic>
        <p:nvPicPr>
          <p:cNvPr id="11" name="Picture 2"/>
          <p:cNvPicPr>
            <a:picLocks noChangeAspect="1" noChangeArrowheads="1"/>
          </p:cNvPicPr>
          <p:nvPr/>
        </p:nvPicPr>
        <p:blipFill>
          <a:blip r:embed="rId5" cstate="print"/>
          <a:srcRect/>
          <a:stretch>
            <a:fillRect/>
          </a:stretch>
        </p:blipFill>
        <p:spPr bwMode="auto">
          <a:xfrm>
            <a:off x="5334000" y="838200"/>
            <a:ext cx="3352800" cy="5629013"/>
          </a:xfrm>
          <a:prstGeom prst="rect">
            <a:avLst/>
          </a:prstGeom>
          <a:noFill/>
          <a:ln w="9525">
            <a:noFill/>
            <a:miter lim="800000"/>
            <a:headEnd/>
            <a:tailEnd/>
          </a:ln>
        </p:spPr>
      </p:pic>
      <p:pic>
        <p:nvPicPr>
          <p:cNvPr id="13" name="Picture 12" descr="Untitled 2.png"/>
          <p:cNvPicPr>
            <a:picLocks noChangeAspect="1"/>
          </p:cNvPicPr>
          <p:nvPr/>
        </p:nvPicPr>
        <p:blipFill>
          <a:blip r:embed="rId6" cstate="print"/>
          <a:stretch>
            <a:fillRect/>
          </a:stretch>
        </p:blipFill>
        <p:spPr>
          <a:xfrm>
            <a:off x="5334000" y="2362200"/>
            <a:ext cx="2400635" cy="28102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wheel(4)">
                                      <p:cBhvr>
                                        <p:cTn id="7" dur="1000"/>
                                        <p:tgtEl>
                                          <p:spTgt spid="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6">
                                            <p:txEl>
                                              <p:pRg st="1" end="1"/>
                                            </p:txEl>
                                          </p:spTgt>
                                        </p:tgtEl>
                                        <p:attrNameLst>
                                          <p:attrName>style.visibility</p:attrName>
                                        </p:attrNameLst>
                                      </p:cBhvr>
                                      <p:to>
                                        <p:strVal val="visible"/>
                                      </p:to>
                                    </p:set>
                                    <p:animEffect transition="in" filter="wheel(4)">
                                      <p:cBhvr>
                                        <p:cTn id="12" dur="1000"/>
                                        <p:tgtEl>
                                          <p:spTgt spid="26">
                                            <p:txEl>
                                              <p:pRg st="1" end="1"/>
                                            </p:txEl>
                                          </p:spTgt>
                                        </p:tgtEl>
                                      </p:cBhvr>
                                    </p:animEffect>
                                  </p:childTnLst>
                                </p:cTn>
                              </p:par>
                            </p:childTnLst>
                          </p:cTn>
                        </p:par>
                        <p:par>
                          <p:cTn id="13" fill="hold">
                            <p:stCondLst>
                              <p:cond delay="1000"/>
                            </p:stCondLst>
                            <p:childTnLst>
                              <p:par>
                                <p:cTn id="14" presetID="4" presetClass="entr" presetSubtype="16"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ox(in)">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grpId="0" nodeType="clickEffect">
                                  <p:stCondLst>
                                    <p:cond delay="0"/>
                                  </p:stCondLst>
                                  <p:childTnLst>
                                    <p:set>
                                      <p:cBhvr>
                                        <p:cTn id="20" dur="1" fill="hold">
                                          <p:stCondLst>
                                            <p:cond delay="0"/>
                                          </p:stCondLst>
                                        </p:cTn>
                                        <p:tgtEl>
                                          <p:spTgt spid="26">
                                            <p:txEl>
                                              <p:pRg st="2" end="2"/>
                                            </p:txEl>
                                          </p:spTgt>
                                        </p:tgtEl>
                                        <p:attrNameLst>
                                          <p:attrName>style.visibility</p:attrName>
                                        </p:attrNameLst>
                                      </p:cBhvr>
                                      <p:to>
                                        <p:strVal val="visible"/>
                                      </p:to>
                                    </p:set>
                                    <p:animEffect transition="in" filter="wheel(4)">
                                      <p:cBhvr>
                                        <p:cTn id="21" dur="1000"/>
                                        <p:tgtEl>
                                          <p:spTgt spid="26">
                                            <p:txEl>
                                              <p:pRg st="2" end="2"/>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diamond(in)">
                                      <p:cBhvr>
                                        <p:cTn id="2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dirty="0" smtClean="0">
                <a:solidFill>
                  <a:srgbClr val="FF0000"/>
                </a:solidFill>
              </a:rPr>
              <a:t>3. </a:t>
            </a:r>
            <a:r>
              <a:rPr lang="en-US" sz="3200" u="sng" dirty="0" err="1" smtClean="0">
                <a:solidFill>
                  <a:srgbClr val="FF0000"/>
                </a:solidFill>
              </a:rPr>
              <a:t>Xóa</a:t>
            </a:r>
            <a:r>
              <a:rPr lang="en-US" sz="3200" u="sng" dirty="0" smtClean="0">
                <a:solidFill>
                  <a:srgbClr val="FF0000"/>
                </a:solidFill>
              </a:rPr>
              <a:t> (Delete) </a:t>
            </a:r>
            <a:r>
              <a:rPr lang="en-US" sz="3200" u="sng" dirty="0" err="1" smtClean="0">
                <a:solidFill>
                  <a:srgbClr val="FF0000"/>
                </a:solidFill>
              </a:rPr>
              <a:t>tệp</a:t>
            </a:r>
            <a:endParaRPr lang="en-US" sz="3200" u="sng" dirty="0">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9" name="Content Placeholder 25"/>
          <p:cNvSpPr>
            <a:spLocks noGrp="1"/>
          </p:cNvSpPr>
          <p:nvPr>
            <p:ph idx="1"/>
          </p:nvPr>
        </p:nvSpPr>
        <p:spPr>
          <a:xfrm>
            <a:off x="609600" y="1524000"/>
            <a:ext cx="4495800" cy="3886200"/>
          </a:xfrm>
        </p:spPr>
        <p:txBody>
          <a:bodyPr>
            <a:normAutofit/>
          </a:bodyPr>
          <a:lstStyle/>
          <a:p>
            <a:pPr>
              <a:buNone/>
            </a:pPr>
            <a:r>
              <a:rPr lang="en-US" smtClean="0">
                <a:solidFill>
                  <a:srgbClr val="0070C0"/>
                </a:solidFill>
              </a:rPr>
              <a:t>   Các thao tác xóa tệp:</a:t>
            </a:r>
          </a:p>
          <a:p>
            <a:r>
              <a:rPr lang="en-US" smtClean="0">
                <a:solidFill>
                  <a:srgbClr val="0070C0"/>
                </a:solidFill>
              </a:rPr>
              <a:t>Bước 1: Nháy phải chuột vào tệp cần xóa, chọn Delete</a:t>
            </a:r>
          </a:p>
          <a:p>
            <a:r>
              <a:rPr lang="en-US" smtClean="0">
                <a:solidFill>
                  <a:srgbClr val="0070C0"/>
                </a:solidFill>
              </a:rPr>
              <a:t>Bước 2: Chọn Yes vào cửa sổ vừa xuất hiện/ Nhấn Enter</a:t>
            </a:r>
            <a:endParaRPr lang="en-US">
              <a:solidFill>
                <a:srgbClr val="0070C0"/>
              </a:solidFill>
            </a:endParaRPr>
          </a:p>
        </p:txBody>
      </p:sp>
      <p:pic>
        <p:nvPicPr>
          <p:cNvPr id="13" name="Picture 2"/>
          <p:cNvPicPr>
            <a:picLocks noChangeAspect="1" noChangeArrowheads="1"/>
          </p:cNvPicPr>
          <p:nvPr/>
        </p:nvPicPr>
        <p:blipFill>
          <a:blip r:embed="rId4" cstate="print"/>
          <a:srcRect/>
          <a:stretch>
            <a:fillRect/>
          </a:stretch>
        </p:blipFill>
        <p:spPr bwMode="auto">
          <a:xfrm>
            <a:off x="5562600" y="1228987"/>
            <a:ext cx="3352800" cy="5629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4" presetClass="entr" presetSubtype="16" fill="hold"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ox(in)">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 calcmode="lin" valueType="num">
                                      <p:cBhvr additive="base">
                                        <p:cTn id="23"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1109</TotalTime>
  <Words>394</Words>
  <Application>Microsoft Office PowerPoint</Application>
  <PresentationFormat>On-screen Show (4:3)</PresentationFormat>
  <Paragraphs>64</Paragraphs>
  <Slides>10</Slides>
  <Notes>3</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3_Trek</vt:lpstr>
      <vt:lpstr>Slide 1</vt:lpstr>
      <vt:lpstr>Slide 2</vt:lpstr>
      <vt:lpstr>Slide 3</vt:lpstr>
      <vt:lpstr>Slide 4</vt:lpstr>
      <vt:lpstr>Slide 5</vt:lpstr>
      <vt:lpstr>Wednesday, September 30th 2020 Tin học Tiết 7: CÁC THAO TÁC VỚI TỆP (tiết 1)</vt:lpstr>
      <vt:lpstr>1. Đổi tên (Rename) tệp</vt:lpstr>
      <vt:lpstr>2. Sao chép (Copy) tệp</vt:lpstr>
      <vt:lpstr>3. Xóa (Delete) tệp</vt:lpstr>
      <vt:lpstr>Ghi nhớ</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THƯ ĐIỆN TỬ</dc:title>
  <dc:creator>User</dc:creator>
  <cp:lastModifiedBy>admin</cp:lastModifiedBy>
  <cp:revision>113</cp:revision>
  <dcterms:created xsi:type="dcterms:W3CDTF">2017-09-12T01:40:07Z</dcterms:created>
  <dcterms:modified xsi:type="dcterms:W3CDTF">2022-10-11T14:40:16Z</dcterms:modified>
</cp:coreProperties>
</file>